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68" r:id="rId5"/>
    <p:sldId id="267" r:id="rId6"/>
  </p:sldIdLst>
  <p:sldSz cx="9144000" cy="6858000" type="screen4x3"/>
  <p:notesSz cx="6858000" cy="9144000"/>
  <p:custDataLst>
    <p:tags r:id="rId10"/>
  </p:custDataLst>
  <p:defaultTextStyle>
    <a:defPPr>
      <a:defRPr lang="zh-CN"/>
    </a:defPPr>
    <a:lvl1pPr marL="0" lvl="0"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228"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p:restoredTop sz="94679"/>
  </p:normalViewPr>
  <p:slideViewPr>
    <p:cSldViewPr showGuides="1">
      <p:cViewPr>
        <p:scale>
          <a:sx n="100" d="100"/>
          <a:sy n="100" d="100"/>
        </p:scale>
        <p:origin x="-282" y="498"/>
      </p:cViewPr>
      <p:guideLst>
        <p:guide orient="horz" pos="2228"/>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gs" Target="tags/tag4.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p>
            <a:pPr lvl="0" algn="r" fontAlgn="base"/>
            <a:fld id="{9A0DB2DC-4C9A-4742-B13C-FB6460FD3503}" type="slidenum">
              <a:rPr lang="zh-CN" altLang="en-US" sz="1200" strike="noStrike" noProof="1" dirty="0">
                <a:latin typeface="Arial" panose="020B0604020202020204" pitchFamily="34" charset="0"/>
                <a:ea typeface="宋体" panose="02010600030101010101" pitchFamily="2" charset="-122"/>
                <a:cs typeface="+mn-cs"/>
              </a:rPr>
            </a:fld>
            <a:endParaRPr lang="zh-CN" altLang="en-US" sz="1200"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幻灯片图像占位符 1"/>
          <p:cNvSpPr>
            <a:spLocks noGrp="1" noRot="1" noChangeAspect="1" noTextEdit="1"/>
          </p:cNvSpPr>
          <p:nvPr>
            <p:ph type="sldImg"/>
          </p:nvPr>
        </p:nvSpPr>
        <p:spPr>
          <a:ln>
            <a:solidFill>
              <a:srgbClr val="000000"/>
            </a:solidFill>
            <a:miter/>
          </a:ln>
        </p:spPr>
      </p:sp>
      <p:sp>
        <p:nvSpPr>
          <p:cNvPr id="4098" name="备注占位符 2"/>
          <p:cNvSpPr>
            <a:spLocks noGrp="1"/>
          </p:cNvSpPr>
          <p:nvPr>
            <p:ph type="body"/>
          </p:nvPr>
        </p:nvSpPr>
        <p:spPr>
          <a:noFill/>
          <a:ln>
            <a:noFill/>
          </a:ln>
        </p:spPr>
        <p:txBody>
          <a:bodyPr wrap="square" lIns="91440" tIns="45720" rIns="91440" bIns="45720" anchor="t"/>
          <a:lstStyle/>
          <a:p>
            <a:pPr lvl="0">
              <a:spcBef>
                <a:spcPct val="0"/>
              </a:spcBef>
            </a:pPr>
            <a:endParaRPr lang="zh-CN" altLang="en-US" dirty="0"/>
          </a:p>
        </p:txBody>
      </p:sp>
      <p:sp>
        <p:nvSpPr>
          <p:cNvPr id="4099" name="灯片编号占位符 3"/>
          <p:cNvSpPr txBox="1">
            <a:spLocks noGrp="1"/>
          </p:cNvSpPr>
          <p:nvPr>
            <p:ph type="sldNum" sz="quarter"/>
          </p:nvPr>
        </p:nvSpPr>
        <p:spPr>
          <a:xfrm>
            <a:off x="3884613" y="8685213"/>
            <a:ext cx="2971800" cy="457200"/>
          </a:xfrm>
          <a:prstGeom prst="rect">
            <a:avLst/>
          </a:prstGeom>
          <a:noFill/>
          <a:ln w="9525">
            <a:noFill/>
          </a:ln>
        </p:spPr>
        <p:txBody>
          <a:bodyPr lIns="91440" tIns="45720" rIns="91440" bIns="45720" anchor="b"/>
          <a:lstStyle/>
          <a:p>
            <a:pPr lvl="0" indent="0" algn="r"/>
            <a:fld id="{9A0DB2DC-4C9A-4742-B13C-FB6460FD3503}" type="slidenum">
              <a:rPr lang="zh-CN" altLang="en-US" sz="1200" dirty="0"/>
            </a:fld>
            <a:endParaRPr lang="zh-CN"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pPr fontAlgn="auto"/>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fontAlgn="auto"/>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a:latin typeface="Calibri" panose="020F0502020204030204" pitchFamily="34" charset="0"/>
              <a:ea typeface="宋体" panose="02010600030101010101" pitchFamily="2" charset="-122"/>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a:latin typeface="Calibri" panose="020F0502020204030204" pitchFamily="34" charset="0"/>
              <a:ea typeface="宋体" panose="02010600030101010101" pitchFamily="2"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auto"/>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19800" cy="5851525"/>
          </a:xfrm>
        </p:spPr>
        <p:txBody>
          <a:bodyPr vert="eaVert"/>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a:latin typeface="Calibri" panose="020F0502020204030204" pitchFamily="34" charset="0"/>
              <a:ea typeface="宋体" panose="0201060003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a:latin typeface="Calibri" panose="020F0502020204030204" pitchFamily="34" charset="0"/>
              <a:ea typeface="宋体" panose="02010600030101010101" pitchFamily="2"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fontAlgn="auto"/>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a:latin typeface="Calibri" panose="020F0502020204030204" pitchFamily="34" charset="0"/>
              <a:ea typeface="宋体" panose="02010600030101010101" pitchFamily="2"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a:latin typeface="Calibri" panose="020F0502020204030204" pitchFamily="34" charset="0"/>
              <a:ea typeface="宋体" panose="02010600030101010101"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pPr fontAlgn="auto"/>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a:latin typeface="Calibri" panose="020F0502020204030204" pitchFamily="34" charset="0"/>
              <a:ea typeface="宋体" panose="02010600030101010101" pitchFamily="2"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a:latin typeface="Calibri" panose="020F0502020204030204" pitchFamily="34" charset="0"/>
              <a:ea typeface="宋体" panose="0201060003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a:latin typeface="Calibri" panose="020F0502020204030204" pitchFamily="34" charset="0"/>
              <a:ea typeface="宋体" panose="02010600030101010101" pitchFamily="2"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auto"/>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auto"/>
            <a:r>
              <a:rPr lang="zh-CN" altLang="en-US" strike="noStrike" noProof="1" smtClean="0"/>
              <a:t>单击此处编辑母版文本样式</a:t>
            </a:r>
            <a:endParaRPr lang="zh-CN" altLang="en-US" strike="noStrike" noProof="1" smtClean="0"/>
          </a:p>
          <a:p>
            <a:pPr lvl="1" fontAlgn="auto"/>
            <a:r>
              <a:rPr lang="zh-CN" altLang="en-US" strike="noStrike" noProof="1" smtClean="0"/>
              <a:t>第二级</a:t>
            </a:r>
            <a:endParaRPr lang="zh-CN" altLang="en-US" strike="noStrike" noProof="1" smtClean="0"/>
          </a:p>
          <a:p>
            <a:pPr lvl="2" fontAlgn="auto"/>
            <a:r>
              <a:rPr lang="zh-CN" altLang="en-US" strike="noStrike" noProof="1" smtClean="0"/>
              <a:t>第三级</a:t>
            </a:r>
            <a:endParaRPr lang="zh-CN" altLang="en-US" strike="noStrike" noProof="1" smtClean="0"/>
          </a:p>
          <a:p>
            <a:pPr lvl="3" fontAlgn="auto"/>
            <a:r>
              <a:rPr lang="zh-CN" altLang="en-US" strike="noStrike" noProof="1" smtClean="0"/>
              <a:t>第四级</a:t>
            </a:r>
            <a:endParaRPr lang="zh-CN" altLang="en-US" strike="noStrike" noProof="1" smtClean="0"/>
          </a:p>
          <a:p>
            <a:pPr lvl="4" fontAlgn="auto"/>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auto"/>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a:latin typeface="Calibri" panose="020F0502020204030204" pitchFamily="34" charset="0"/>
              <a:ea typeface="宋体" panose="02010600030101010101" pitchFamily="2" charset="-12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auto"/>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auto"/>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a:latin typeface="Calibri" panose="020F0502020204030204" pitchFamily="34" charset="0"/>
              <a:ea typeface="宋体" panose="02010600030101010101" pitchFamily="2" charset="-122"/>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endParaRPr lang="zh-CN" altLang="en-US" dirty="0"/>
          </a:p>
        </p:txBody>
      </p:sp>
      <p:sp>
        <p:nvSpPr>
          <p:cNvPr id="1027" name="文本占位符 2"/>
          <p:cNvSpPr>
            <a:spLocks noGrp="1"/>
          </p:cNvSpPr>
          <p:nvPr>
            <p:ph type="body"/>
          </p:nvPr>
        </p:nvSpPr>
        <p:spPr>
          <a:xfrm>
            <a:off x="457200" y="1600200"/>
            <a:ext cx="8229600" cy="4525963"/>
          </a:xfrm>
          <a:prstGeom prst="rect">
            <a:avLst/>
          </a:prstGeom>
          <a:noFill/>
          <a:ln w="9525">
            <a:noFill/>
          </a:ln>
        </p:spPr>
        <p:txBody>
          <a:bodyPr anchor="t"/>
          <a:lstStyle/>
          <a:p>
            <a:pPr lvl="0" indent="-34290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smtClean="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898989"/>
                </a:solidFill>
              </a:defRPr>
            </a:lvl1pPr>
          </a:lstStyle>
          <a:p>
            <a:pPr lvl="0" fontAlgn="base"/>
            <a:fld id="{9A0DB2DC-4C9A-4742-B13C-FB6460FD3503}" type="slidenum">
              <a:rPr lang="zh-CN" altLang="en-US" strike="noStrike" noProof="1" dirty="0">
                <a:latin typeface="Calibri" panose="020F0502020204030204" pitchFamily="34" charset="0"/>
                <a:ea typeface="宋体" panose="02010600030101010101" pitchFamily="2" charset="-122"/>
                <a:cs typeface="+mn-cs"/>
              </a:rPr>
            </a:fld>
            <a:endParaRPr lang="zh-CN" altLang="en-US" strike="noStrike" noProof="1">
              <a:latin typeface="Calibri" panose="020F050202020403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1.xml"/><Relationship Id="rId7" Type="http://schemas.openxmlformats.org/officeDocument/2006/relationships/image" Target="../media/image7.png"/><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0" Type="http://schemas.openxmlformats.org/officeDocument/2006/relationships/notesSlide" Target="../notesSlides/notesSlide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9" Type="http://schemas.openxmlformats.org/officeDocument/2006/relationships/image" Target="../media/image15.png"/><Relationship Id="rId8" Type="http://schemas.openxmlformats.org/officeDocument/2006/relationships/image" Target="../media/image14.png"/><Relationship Id="rId7" Type="http://schemas.openxmlformats.org/officeDocument/2006/relationships/image" Target="../media/image13.png"/><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3" Type="http://schemas.openxmlformats.org/officeDocument/2006/relationships/image" Target="../media/image9.png"/><Relationship Id="rId2" Type="http://schemas.openxmlformats.org/officeDocument/2006/relationships/image" Target="../media/image8.png"/><Relationship Id="rId19" Type="http://schemas.openxmlformats.org/officeDocument/2006/relationships/notesSlide" Target="../notesSlides/notesSlide2.xml"/><Relationship Id="rId18" Type="http://schemas.openxmlformats.org/officeDocument/2006/relationships/slideLayout" Target="../slideLayouts/slideLayout2.xml"/><Relationship Id="rId17" Type="http://schemas.openxmlformats.org/officeDocument/2006/relationships/image" Target="../media/image23.png"/><Relationship Id="rId16" Type="http://schemas.openxmlformats.org/officeDocument/2006/relationships/image" Target="../media/image22.png"/><Relationship Id="rId15" Type="http://schemas.openxmlformats.org/officeDocument/2006/relationships/image" Target="../media/image21.png"/><Relationship Id="rId14" Type="http://schemas.openxmlformats.org/officeDocument/2006/relationships/image" Target="../media/image20.png"/><Relationship Id="rId13" Type="http://schemas.openxmlformats.org/officeDocument/2006/relationships/image" Target="../media/image19.png"/><Relationship Id="rId12" Type="http://schemas.openxmlformats.org/officeDocument/2006/relationships/image" Target="../media/image18.png"/><Relationship Id="rId11" Type="http://schemas.openxmlformats.org/officeDocument/2006/relationships/image" Target="../media/image17.png"/><Relationship Id="rId10" Type="http://schemas.openxmlformats.org/officeDocument/2006/relationships/image" Target="../media/image16.png"/><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2.xml"/><Relationship Id="rId3" Type="http://schemas.openxmlformats.org/officeDocument/2006/relationships/tags" Target="../tags/tag3.xml"/><Relationship Id="rId2" Type="http://schemas.openxmlformats.org/officeDocument/2006/relationships/image" Target="../media/image25.png"/><Relationship Id="rId1"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30000"/>
          </a:schemeClr>
        </a:solidFill>
        <a:effectLst/>
      </p:bgPr>
    </p:bg>
    <p:spTree>
      <p:nvGrpSpPr>
        <p:cNvPr id="1" name=""/>
        <p:cNvGrpSpPr/>
        <p:nvPr/>
      </p:nvGrpSpPr>
      <p:grpSpPr>
        <a:xfrm>
          <a:off x="0" y="0"/>
          <a:ext cx="0" cy="0"/>
          <a:chOff x="0" y="0"/>
          <a:chExt cx="0" cy="0"/>
        </a:xfrm>
      </p:grpSpPr>
      <p:sp>
        <p:nvSpPr>
          <p:cNvPr id="18" name="副标题 17"/>
          <p:cNvSpPr>
            <a:spLocks noGrp="1"/>
          </p:cNvSpPr>
          <p:nvPr>
            <p:ph type="subTitle" idx="1"/>
          </p:nvPr>
        </p:nvSpPr>
        <p:spPr>
          <a:xfrm>
            <a:off x="829945" y="1656080"/>
            <a:ext cx="5053965" cy="1473835"/>
          </a:xfrm>
        </p:spPr>
        <p:txBody>
          <a:bodyPr vert="horz" lIns="91440" tIns="45720" rIns="91440" bIns="45720" rtlCol="0">
            <a:normAutofit fontScale="30000" lnSpcReduction="20000"/>
          </a:bodyPr>
          <a:lstStyle/>
          <a:p>
            <a:pPr marL="0" marR="0" lvl="0" indent="0" algn="l" defTabSz="914400" rtl="0" eaLnBrk="1" fontAlgn="auto" latinLnBrk="0" hangingPunct="1">
              <a:lnSpc>
                <a:spcPct val="200000"/>
              </a:lnSpc>
              <a:spcBef>
                <a:spcPct val="20000"/>
              </a:spcBef>
              <a:spcAft>
                <a:spcPts val="0"/>
              </a:spcAft>
              <a:buClrTx/>
              <a:buSzTx/>
              <a:buFont typeface="Arial" panose="020B0604020202020204" pitchFamily="34" charset="0"/>
              <a:buNone/>
              <a:defRPr/>
            </a:pPr>
            <a:r>
              <a:rPr kumimoji="0" lang="en-US"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GRENTSUN</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 </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18</a:t>
            </a:r>
            <a:r>
              <a:rPr kumimoji="0" lang="en-US" sz="3335" i="0" u="none" strike="noStrike" kern="1200" cap="none" spc="0" normalizeH="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 </a:t>
            </a:r>
            <a:r>
              <a:rPr kumimoji="0" lang="en-GB" sz="3335" i="0" u="none" strike="noStrike" kern="1200" cap="none" spc="0" normalizeH="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series</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 </a:t>
            </a:r>
            <a:r>
              <a:rPr kumimoji="0" sz="3335" i="0" u="none" strike="noStrike" kern="1200" cap="none" spc="0" normalizeH="0" baseline="0" noProof="0" dirty="0" err="1"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contin</a:t>
            </a:r>
            <a:r>
              <a:rPr lang="en-GB" sz="3335" dirty="0" err="1" smtClean="0">
                <a:latin typeface="微软雅黑" panose="020B0503020204020204" charset="-122"/>
                <a:ea typeface="微软雅黑" panose="020B0503020204020204" charset="-122"/>
                <a:cs typeface="微软雅黑" panose="020B0503020204020204" charset="-122"/>
              </a:rPr>
              <a:t>u</a:t>
            </a:r>
            <a:r>
              <a:rPr kumimoji="0" sz="3335" i="0" u="none" strike="noStrike" kern="1200" cap="none" spc="0" normalizeH="0" baseline="0" noProof="0" dirty="0" err="1"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ous</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 ink</a:t>
            </a:r>
            <a:r>
              <a:rPr kumimoji="0" lang="en-GB"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 </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jet </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printers are designed for </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long</a:t>
            </a:r>
            <a:r>
              <a:rPr kumimoji="0" lang="en-GB"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run</a:t>
            </a:r>
            <a:r>
              <a:rPr kumimoji="0" lang="en-GB" sz="3335" i="0" u="none" strike="noStrike" kern="1200" cap="none" spc="0" normalizeH="0" baseline="0" noProof="0" dirty="0" err="1"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ning</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 </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times to </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ensure </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production </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line</a:t>
            </a:r>
            <a:r>
              <a:rPr kumimoji="0" lang="en-GB" sz="3335" i="0" u="none" strike="noStrike" kern="1200" cap="none" spc="0" normalizeH="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 is </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 </a:t>
            </a:r>
            <a:r>
              <a:rPr lang="en-GB" sz="3335" dirty="0" smtClean="0">
                <a:latin typeface="微软雅黑" panose="020B0503020204020204" charset="-122"/>
                <a:ea typeface="微软雅黑" panose="020B0503020204020204" charset="-122"/>
                <a:cs typeface="微软雅黑" panose="020B0503020204020204" charset="-122"/>
              </a:rPr>
              <a:t>not stop</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 </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Advanced technology can realize automatic setting and </a:t>
            </a:r>
            <a:r>
              <a:rPr kumimoji="0" lang="en-GB"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ink system </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automatic </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cleaning</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a:t>
            </a:r>
            <a:r>
              <a:rPr kumimoji="0" lang="en-GB"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 </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Designed </a:t>
            </a:r>
            <a:r>
              <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rPr>
              <a:t>to make maintenance easier than ever.</a:t>
            </a:r>
            <a:endParaRPr kumimoji="0" sz="3335"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微软雅黑" panose="020B0503020204020204" charset="-122"/>
            </a:endParaRPr>
          </a:p>
          <a:p>
            <a:pPr marL="0" marR="0" lvl="0" indent="0" algn="l" defTabSz="914400" rtl="0" eaLnBrk="1" fontAlgn="auto" latinLnBrk="0" hangingPunct="1">
              <a:lnSpc>
                <a:spcPct val="150000"/>
              </a:lnSpc>
              <a:spcBef>
                <a:spcPct val="20000"/>
              </a:spcBef>
              <a:spcAft>
                <a:spcPts val="0"/>
              </a:spcAft>
              <a:buClrTx/>
              <a:buSzTx/>
              <a:buFont typeface="Arial" panose="020B0604020202020204" pitchFamily="34" charset="0"/>
              <a:buNone/>
              <a:defRPr/>
            </a:pPr>
            <a:endParaRPr kumimoji="0" lang="en-US" altLang="zh-CN" sz="900" b="1"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endParaRPr kumimoji="0" lang="en-US" altLang="zh-CN" sz="1000" i="0" u="none" strike="noStrike" kern="1200" cap="none" spc="0" normalizeH="0" baseline="0" noProof="0" dirty="0" smtClean="0">
              <a:ln>
                <a:noFill/>
              </a:ln>
              <a:solidFill>
                <a:schemeClr val="tx1">
                  <a:tint val="75000"/>
                </a:schemeClr>
              </a:solidFill>
              <a:effectLst/>
              <a:uLnTx/>
              <a:uFillTx/>
              <a:latin typeface="微软雅黑" panose="020B0503020204020204" charset="-122"/>
              <a:ea typeface="微软雅黑" panose="020B0503020204020204" charset="-122"/>
              <a:cs typeface="+mn-cs"/>
            </a:endParaRPr>
          </a:p>
        </p:txBody>
      </p:sp>
      <p:pic>
        <p:nvPicPr>
          <p:cNvPr id="3077" name="Picture 11" descr="C:\Users\ADMINI~1.WIN\AppData\Local\Temp\ksohtml\wps2F05.tmp.png"/>
          <p:cNvPicPr>
            <a:picLocks noChangeAspect="1"/>
          </p:cNvPicPr>
          <p:nvPr/>
        </p:nvPicPr>
        <p:blipFill>
          <a:blip r:embed="rId1"/>
          <a:stretch>
            <a:fillRect/>
          </a:stretch>
        </p:blipFill>
        <p:spPr>
          <a:xfrm>
            <a:off x="3322638" y="1476375"/>
            <a:ext cx="9525" cy="733425"/>
          </a:xfrm>
          <a:prstGeom prst="rect">
            <a:avLst/>
          </a:prstGeom>
          <a:noFill/>
          <a:ln w="9525">
            <a:noFill/>
          </a:ln>
        </p:spPr>
      </p:pic>
      <p:pic>
        <p:nvPicPr>
          <p:cNvPr id="3078" name="Picture 12" descr="C:\Users\ADMINI~1.WIN\AppData\Local\Temp\ksohtml\wps2F06.tmp.png"/>
          <p:cNvPicPr>
            <a:picLocks noChangeAspect="1"/>
          </p:cNvPicPr>
          <p:nvPr/>
        </p:nvPicPr>
        <p:blipFill>
          <a:blip r:embed="rId2"/>
          <a:stretch>
            <a:fillRect/>
          </a:stretch>
        </p:blipFill>
        <p:spPr>
          <a:xfrm>
            <a:off x="3927475" y="1476375"/>
            <a:ext cx="9525" cy="676275"/>
          </a:xfrm>
          <a:prstGeom prst="rect">
            <a:avLst/>
          </a:prstGeom>
          <a:noFill/>
          <a:ln w="9525">
            <a:noFill/>
          </a:ln>
        </p:spPr>
      </p:pic>
      <p:pic>
        <p:nvPicPr>
          <p:cNvPr id="3079" name="Picture 13" descr="C:\Users\ADMINI~1.WIN\AppData\Local\Temp\ksohtml\wps2F07.tmp.png"/>
          <p:cNvPicPr>
            <a:picLocks noChangeAspect="1"/>
          </p:cNvPicPr>
          <p:nvPr/>
        </p:nvPicPr>
        <p:blipFill>
          <a:blip r:embed="rId3"/>
          <a:stretch>
            <a:fillRect/>
          </a:stretch>
        </p:blipFill>
        <p:spPr>
          <a:xfrm>
            <a:off x="4521200" y="1476375"/>
            <a:ext cx="9525" cy="133350"/>
          </a:xfrm>
          <a:prstGeom prst="rect">
            <a:avLst/>
          </a:prstGeom>
          <a:noFill/>
          <a:ln w="9525">
            <a:noFill/>
          </a:ln>
        </p:spPr>
      </p:pic>
      <p:sp>
        <p:nvSpPr>
          <p:cNvPr id="2" name="文本框 1"/>
          <p:cNvSpPr txBox="1"/>
          <p:nvPr/>
        </p:nvSpPr>
        <p:spPr>
          <a:xfrm>
            <a:off x="829945" y="958215"/>
            <a:ext cx="4969510" cy="368300"/>
          </a:xfrm>
          <a:prstGeom prst="rect">
            <a:avLst/>
          </a:prstGeom>
          <a:noFill/>
          <a:extLst>
            <a:ext uri="{909E8E84-426E-40DD-AFC4-6F175D3DCCD1}">
              <a14:hiddenFill xmlns:a14="http://schemas.microsoft.com/office/drawing/2010/main">
                <a:solidFill>
                  <a:schemeClr val="accent1">
                    <a:lumMod val="20000"/>
                    <a:lumOff val="80000"/>
                  </a:schemeClr>
                </a:solidFill>
              </a14:hiddenFill>
            </a:ext>
          </a:extLst>
        </p:spPr>
        <p:txBody>
          <a:bodyPr wrap="square" rtlCol="0" anchor="t">
            <a:spAutoFit/>
            <a:scene3d>
              <a:camera prst="orthographicFront"/>
              <a:lightRig rig="threePt" dir="t"/>
            </a:scene3d>
          </a:bodyPr>
          <a:lstStyle/>
          <a:p>
            <a:pPr marR="0" defTabSz="914400" fontAlgn="auto">
              <a:spcBef>
                <a:spcPct val="20000"/>
              </a:spcBef>
              <a:spcAft>
                <a:spcPts val="0"/>
              </a:spcAft>
              <a:buClrTx/>
              <a:buSzTx/>
              <a:buFont typeface="Arial" panose="020B0604020202020204" pitchFamily="34" charset="0"/>
              <a:defRPr/>
            </a:pPr>
            <a:r>
              <a:rPr lang="zh-CN" altLang="en-US" sz="1800" b="1" noProof="0" dirty="0" smtClean="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cs"/>
                <a:sym typeface="+mn-ea"/>
              </a:rPr>
              <a:t>Continuous Inkjet   </a:t>
            </a:r>
            <a:r>
              <a:rPr lang="en-US" altLang="zh-CN" sz="1800" b="1" noProof="0" dirty="0" smtClean="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cs"/>
                <a:sym typeface="+mn-ea"/>
              </a:rPr>
              <a:t>GRENTSUN 18 </a:t>
            </a:r>
            <a:r>
              <a:rPr lang="en-US" altLang="zh-CN" b="1" dirty="0" smtClean="0">
                <a:effectLst>
                  <a:outerShdw blurRad="38100" dist="19050" dir="2700000" algn="tl" rotWithShape="0">
                    <a:schemeClr val="dk1">
                      <a:alpha val="40000"/>
                    </a:schemeClr>
                  </a:outerShdw>
                </a:effectLst>
                <a:latin typeface="微软雅黑" panose="020B0503020204020204" charset="-122"/>
                <a:ea typeface="微软雅黑" panose="020B0503020204020204" charset="-122"/>
                <a:sym typeface="+mn-ea"/>
              </a:rPr>
              <a:t>Series</a:t>
            </a:r>
            <a:r>
              <a:rPr lang="en-US" altLang="zh-CN" sz="1800" b="1" noProof="0" dirty="0" smtClean="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cs"/>
                <a:sym typeface="+mn-ea"/>
              </a:rPr>
              <a:t> </a:t>
            </a:r>
            <a:endParaRPr lang="en-US" altLang="zh-CN" sz="1800" b="1" noProof="0" dirty="0" smtClean="0">
              <a:solidFill>
                <a:schemeClr val="tx1"/>
              </a:solidFill>
              <a:effectLst>
                <a:outerShdw blurRad="38100" dist="19050" dir="2700000" algn="tl" rotWithShape="0">
                  <a:schemeClr val="dk1">
                    <a:alpha val="40000"/>
                  </a:schemeClr>
                </a:outerShdw>
              </a:effectLst>
              <a:latin typeface="微软雅黑" panose="020B0503020204020204" charset="-122"/>
              <a:ea typeface="微软雅黑" panose="020B0503020204020204" charset="-122"/>
              <a:cs typeface="+mn-cs"/>
              <a:sym typeface="+mn-ea"/>
            </a:endParaRPr>
          </a:p>
        </p:txBody>
      </p:sp>
      <p:sp>
        <p:nvSpPr>
          <p:cNvPr id="3083" name="文本框 4"/>
          <p:cNvSpPr txBox="1"/>
          <p:nvPr/>
        </p:nvSpPr>
        <p:spPr>
          <a:xfrm>
            <a:off x="2327275" y="3046730"/>
            <a:ext cx="5342890" cy="3199765"/>
          </a:xfrm>
          <a:prstGeom prst="rect">
            <a:avLst/>
          </a:prstGeom>
          <a:noFill/>
          <a:ln w="9525">
            <a:noFill/>
          </a:ln>
        </p:spPr>
        <p:txBody>
          <a:bodyPr wrap="square" anchor="t">
            <a:spAutoFit/>
          </a:bodyPr>
          <a:lstStyle/>
          <a:p>
            <a:pPr>
              <a:lnSpc>
                <a:spcPct val="150000"/>
              </a:lnSpc>
            </a:pPr>
            <a:r>
              <a:rPr lang="zh-CN" altLang="en-US" sz="1200" b="1" dirty="0">
                <a:latin typeface="微软雅黑" panose="020B0503020204020204" charset="-122"/>
                <a:ea typeface="微软雅黑" panose="020B0503020204020204" charset="-122"/>
              </a:rPr>
              <a:t>Advantages of long trouble-free</a:t>
            </a:r>
            <a:endParaRPr lang="zh-CN" altLang="en-US" sz="1200" b="1" dirty="0">
              <a:latin typeface="微软雅黑" panose="020B0503020204020204" charset="-122"/>
              <a:ea typeface="微软雅黑" panose="020B0503020204020204" charset="-122"/>
            </a:endParaRPr>
          </a:p>
          <a:p>
            <a:pPr>
              <a:lnSpc>
                <a:spcPct val="200000"/>
              </a:lnSpc>
            </a:pPr>
            <a:r>
              <a:rPr lang="zh-CN" altLang="en-US" sz="1000" b="1" dirty="0">
                <a:latin typeface="微软雅黑" panose="020B0503020204020204" charset="-122"/>
                <a:ea typeface="微软雅黑" panose="020B0503020204020204" charset="-122"/>
                <a:cs typeface="微软雅黑" panose="020B0503020204020204" charset="-122"/>
                <a:sym typeface="宋体" panose="02010600030101010101" pitchFamily="2" charset="-122"/>
              </a:rPr>
              <a:t>• </a:t>
            </a:r>
            <a:r>
              <a:rPr lang="zh-CN" altLang="en-US" sz="1000" dirty="0">
                <a:latin typeface="微软雅黑" panose="020B0503020204020204" charset="-122"/>
                <a:ea typeface="微软雅黑" panose="020B0503020204020204" charset="-122"/>
                <a:cs typeface="微软雅黑" panose="020B0503020204020204" charset="-122"/>
                <a:sym typeface="宋体" panose="02010600030101010101" pitchFamily="2" charset="-122"/>
              </a:rPr>
              <a:t>Advanced assembly and reliable spare parts ensure product reliability and consistency.</a:t>
            </a:r>
            <a:endParaRPr lang="zh-CN" altLang="en-US" sz="1000" dirty="0">
              <a:latin typeface="微软雅黑" panose="020B0503020204020204" charset="-122"/>
              <a:ea typeface="微软雅黑" panose="020B0503020204020204" charset="-122"/>
            </a:endParaRPr>
          </a:p>
          <a:p>
            <a:pPr algn="just">
              <a:lnSpc>
                <a:spcPct val="200000"/>
              </a:lnSpc>
              <a:spcBef>
                <a:spcPct val="20000"/>
              </a:spcBef>
            </a:pPr>
            <a:r>
              <a:rPr lang="zh-CN" altLang="en-US" sz="1000" dirty="0">
                <a:latin typeface="微软雅黑" panose="020B0503020204020204" charset="-122"/>
                <a:ea typeface="微软雅黑" panose="020B0503020204020204" charset="-122"/>
                <a:sym typeface="宋体" panose="02010600030101010101" pitchFamily="2" charset="-122"/>
              </a:rPr>
              <a:t> </a:t>
            </a:r>
            <a:r>
              <a:rPr lang="zh-CN" altLang="en-US" sz="1000" b="1" dirty="0">
                <a:latin typeface="微软雅黑" panose="020B0503020204020204" charset="-122"/>
                <a:ea typeface="微软雅黑" panose="020B0503020204020204" charset="-122"/>
                <a:cs typeface="微软雅黑" panose="020B0503020204020204" charset="-122"/>
                <a:sym typeface="宋体" panose="02010600030101010101" pitchFamily="2" charset="-122"/>
              </a:rPr>
              <a:t>• </a:t>
            </a:r>
            <a:r>
              <a:rPr lang="zh-CN" altLang="en-US" sz="1000" dirty="0">
                <a:latin typeface="微软雅黑" panose="020B0503020204020204" charset="-122"/>
                <a:ea typeface="微软雅黑" panose="020B0503020204020204" charset="-122"/>
                <a:sym typeface="宋体" panose="02010600030101010101" pitchFamily="2" charset="-122"/>
              </a:rPr>
              <a:t>The high integration of the ink circuit ensures the stability of the product. Greatly reduce the printer's failure and improve customer's production efficiency</a:t>
            </a:r>
            <a:r>
              <a:rPr lang="en-US" altLang="zh-CN" sz="1000" dirty="0">
                <a:latin typeface="微软雅黑" panose="020B0503020204020204" charset="-122"/>
                <a:ea typeface="微软雅黑" panose="020B0503020204020204" charset="-122"/>
                <a:sym typeface="宋体" panose="02010600030101010101" pitchFamily="2" charset="-122"/>
              </a:rPr>
              <a:t>.</a:t>
            </a:r>
            <a:endParaRPr lang="zh-CN" altLang="en-US" sz="1000" dirty="0">
              <a:latin typeface="微软雅黑" panose="020B0503020204020204" charset="-122"/>
              <a:ea typeface="微软雅黑" panose="020B0503020204020204" charset="-122"/>
              <a:sym typeface="宋体" panose="02010600030101010101" pitchFamily="2" charset="-122"/>
            </a:endParaRPr>
          </a:p>
          <a:p>
            <a:pPr algn="just">
              <a:lnSpc>
                <a:spcPct val="200000"/>
              </a:lnSpc>
              <a:spcBef>
                <a:spcPct val="20000"/>
              </a:spcBef>
            </a:pPr>
            <a:r>
              <a:rPr lang="zh-CN" altLang="en-US" sz="1000" dirty="0">
                <a:latin typeface="微软雅黑" panose="020B0503020204020204" charset="-122"/>
                <a:ea typeface="微软雅黑" panose="020B0503020204020204" charset="-122"/>
                <a:sym typeface="宋体" panose="02010600030101010101" pitchFamily="2" charset="-122"/>
              </a:rPr>
              <a:t> </a:t>
            </a:r>
            <a:r>
              <a:rPr lang="zh-CN" altLang="en-US" sz="1000" b="1" dirty="0">
                <a:latin typeface="微软雅黑" panose="020B0503020204020204" charset="-122"/>
                <a:ea typeface="微软雅黑" panose="020B0503020204020204" charset="-122"/>
                <a:cs typeface="微软雅黑" panose="020B0503020204020204" charset="-122"/>
                <a:sym typeface="宋体" panose="02010600030101010101" pitchFamily="2" charset="-122"/>
              </a:rPr>
              <a:t>• </a:t>
            </a:r>
            <a:r>
              <a:rPr lang="zh-CN" altLang="en-US" sz="1000" dirty="0">
                <a:latin typeface="微软雅黑" panose="020B0503020204020204" charset="-122"/>
                <a:ea typeface="微软雅黑" panose="020B0503020204020204" charset="-122"/>
                <a:sym typeface="宋体" panose="02010600030101010101" pitchFamily="2" charset="-122"/>
              </a:rPr>
              <a:t>Automatic cleaning when the machine is turned on and off greatly reduces the failure rate of the printer, minimizes the user's intervention in the equipment during use, and truly realizes maintenance-free equipment. Fast start-up is possible even after </a:t>
            </a:r>
            <a:r>
              <a:rPr lang="zh-CN" altLang="en-US" sz="1000" dirty="0" smtClean="0">
                <a:latin typeface="微软雅黑" panose="020B0503020204020204" charset="-122"/>
                <a:ea typeface="微软雅黑" panose="020B0503020204020204" charset="-122"/>
                <a:sym typeface="宋体" panose="02010600030101010101" pitchFamily="2" charset="-122"/>
              </a:rPr>
              <a:t>long </a:t>
            </a:r>
            <a:r>
              <a:rPr lang="zh-CN" altLang="en-US" sz="1000" dirty="0">
                <a:latin typeface="微软雅黑" panose="020B0503020204020204" charset="-122"/>
                <a:ea typeface="微软雅黑" panose="020B0503020204020204" charset="-122"/>
                <a:sym typeface="宋体" panose="02010600030101010101" pitchFamily="2" charset="-122"/>
              </a:rPr>
              <a:t>shutdowns.</a:t>
            </a:r>
            <a:endParaRPr lang="zh-CN" altLang="en-US" sz="1000" dirty="0">
              <a:latin typeface="微软雅黑" panose="020B0503020204020204" charset="-122"/>
              <a:ea typeface="微软雅黑" panose="020B0503020204020204" charset="-122"/>
              <a:sym typeface="宋体" panose="02010600030101010101" pitchFamily="2" charset="-122"/>
            </a:endParaRPr>
          </a:p>
          <a:p>
            <a:pPr>
              <a:lnSpc>
                <a:spcPct val="200000"/>
              </a:lnSpc>
            </a:pPr>
            <a:endParaRPr lang="zh-CN" altLang="en-US" sz="1000" dirty="0">
              <a:latin typeface="微软雅黑" panose="020B0503020204020204" charset="-122"/>
              <a:ea typeface="微软雅黑" panose="020B0503020204020204" charset="-122"/>
            </a:endParaRPr>
          </a:p>
        </p:txBody>
      </p:sp>
      <p:pic>
        <p:nvPicPr>
          <p:cNvPr id="4" name="图片 3" descr="_FYI0050"/>
          <p:cNvPicPr>
            <a:picLocks noChangeAspect="1"/>
          </p:cNvPicPr>
          <p:nvPr/>
        </p:nvPicPr>
        <p:blipFill>
          <a:blip r:embed="rId4" cstate="print"/>
          <a:stretch>
            <a:fillRect/>
          </a:stretch>
        </p:blipFill>
        <p:spPr>
          <a:xfrm>
            <a:off x="608330" y="3804285"/>
            <a:ext cx="1655445" cy="1563370"/>
          </a:xfrm>
          <a:prstGeom prst="rect">
            <a:avLst/>
          </a:prstGeom>
        </p:spPr>
      </p:pic>
      <p:pic>
        <p:nvPicPr>
          <p:cNvPr id="6" name="图片 5" descr="_FYI0047"/>
          <p:cNvPicPr>
            <a:picLocks noChangeAspect="1"/>
          </p:cNvPicPr>
          <p:nvPr/>
        </p:nvPicPr>
        <p:blipFill>
          <a:blip r:embed="rId5" cstate="print"/>
          <a:stretch>
            <a:fillRect/>
          </a:stretch>
        </p:blipFill>
        <p:spPr>
          <a:xfrm>
            <a:off x="5983605" y="904875"/>
            <a:ext cx="2108835" cy="2559685"/>
          </a:xfrm>
          <a:prstGeom prst="rect">
            <a:avLst/>
          </a:prstGeom>
        </p:spPr>
      </p:pic>
      <p:pic>
        <p:nvPicPr>
          <p:cNvPr id="5" name="图片 4"/>
          <p:cNvPicPr>
            <a:picLocks noChangeAspect="1"/>
          </p:cNvPicPr>
          <p:nvPr/>
        </p:nvPicPr>
        <p:blipFill>
          <a:blip r:embed="rId6" cstate="print"/>
          <a:stretch>
            <a:fillRect/>
          </a:stretch>
        </p:blipFill>
        <p:spPr>
          <a:xfrm>
            <a:off x="905510" y="1326515"/>
            <a:ext cx="4311650" cy="89535"/>
          </a:xfrm>
          <a:prstGeom prst="rect">
            <a:avLst/>
          </a:prstGeom>
        </p:spPr>
      </p:pic>
      <p:pic>
        <p:nvPicPr>
          <p:cNvPr id="3" name="图片 2" descr="LOGO"/>
          <p:cNvPicPr>
            <a:picLocks noChangeAspect="1"/>
          </p:cNvPicPr>
          <p:nvPr/>
        </p:nvPicPr>
        <p:blipFill>
          <a:blip r:embed="rId7"/>
          <a:stretch>
            <a:fillRect/>
          </a:stretch>
        </p:blipFill>
        <p:spPr>
          <a:xfrm>
            <a:off x="683260" y="260350"/>
            <a:ext cx="1304290" cy="374650"/>
          </a:xfrm>
          <a:prstGeom prst="rect">
            <a:avLst/>
          </a:prstGeom>
        </p:spPr>
      </p:pic>
      <p:pic>
        <p:nvPicPr>
          <p:cNvPr id="7" name="图片 6" descr="LOGO"/>
          <p:cNvPicPr>
            <a:picLocks noChangeAspect="1"/>
          </p:cNvPicPr>
          <p:nvPr/>
        </p:nvPicPr>
        <p:blipFill>
          <a:blip r:embed="rId7"/>
          <a:stretch>
            <a:fillRect/>
          </a:stretch>
        </p:blipFill>
        <p:spPr>
          <a:xfrm>
            <a:off x="6948170" y="2348865"/>
            <a:ext cx="554990" cy="159385"/>
          </a:xfrm>
          <a:prstGeom prst="rect">
            <a:avLst/>
          </a:prstGeom>
        </p:spPr>
      </p:pic>
    </p:spTree>
    <p:custDataLst>
      <p:tags r:id="rId8"/>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29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br>
              <a:rPr lang="zh-CN" altLang="en-US"/>
            </a:br>
            <a:endParaRPr lang="zh-CN" altLang="en-US"/>
          </a:p>
        </p:txBody>
      </p:sp>
      <p:sp>
        <p:nvSpPr>
          <p:cNvPr id="3" name="内容占位符 2"/>
          <p:cNvSpPr>
            <a:spLocks noGrp="1"/>
          </p:cNvSpPr>
          <p:nvPr>
            <p:ph idx="1"/>
          </p:nvPr>
        </p:nvSpPr>
        <p:spPr>
          <a:xfrm>
            <a:off x="457200" y="582295"/>
            <a:ext cx="8229600" cy="5487670"/>
          </a:xfrm>
        </p:spPr>
        <p:txBody>
          <a:bodyPr/>
          <a:lstStyle/>
          <a:p>
            <a:pPr marL="0" indent="0">
              <a:buNone/>
            </a:pPr>
            <a:endParaRPr lang="zh-CN" altLang="en-US"/>
          </a:p>
          <a:p>
            <a:pPr marL="0" indent="0">
              <a:buNone/>
            </a:pPr>
            <a:endParaRPr lang="zh-CN" altLang="en-US"/>
          </a:p>
        </p:txBody>
      </p:sp>
      <p:sp>
        <p:nvSpPr>
          <p:cNvPr id="3084" name="内容占位符 4"/>
          <p:cNvSpPr>
            <a:spLocks noGrp="1"/>
          </p:cNvSpPr>
          <p:nvPr/>
        </p:nvSpPr>
        <p:spPr>
          <a:xfrm>
            <a:off x="885825" y="458470"/>
            <a:ext cx="5539740" cy="2182495"/>
          </a:xfrm>
          <a:prstGeom prst="rect">
            <a:avLst/>
          </a:prstGeom>
          <a:noFill/>
          <a:ln w="9525">
            <a:noFill/>
          </a:ln>
        </p:spPr>
        <p:txBody>
          <a:bodyPr anchor="t"/>
          <a:lstStyle/>
          <a:p>
            <a:pPr>
              <a:lnSpc>
                <a:spcPct val="150000"/>
              </a:lnSpc>
              <a:spcBef>
                <a:spcPct val="20000"/>
              </a:spcBef>
              <a:buFont typeface="Arial" panose="020B0604020202020204" pitchFamily="34" charset="0"/>
            </a:pPr>
            <a:r>
              <a:rPr lang="zh-CN" altLang="en-US" sz="1200" b="1" dirty="0">
                <a:latin typeface="微软雅黑" panose="020B0503020204020204" charset="-122"/>
                <a:ea typeface="微软雅黑" panose="020B0503020204020204" charset="-122"/>
                <a:cs typeface="微软雅黑" panose="020B0503020204020204" charset="-122"/>
                <a:sym typeface="宋体" panose="02010600030101010101" pitchFamily="2" charset="-122"/>
              </a:rPr>
              <a:t>Flexible coding and excellent printing</a:t>
            </a:r>
            <a:endParaRPr lang="zh-CN" altLang="en-US" sz="1400" b="1"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a:lnSpc>
                <a:spcPct val="150000"/>
              </a:lnSpc>
              <a:spcBef>
                <a:spcPct val="20000"/>
              </a:spcBef>
              <a:buFont typeface="Arial" panose="020B0604020202020204" pitchFamily="34" charset="0"/>
            </a:pPr>
            <a:r>
              <a:rPr lang="en-US" altLang="zh-CN" sz="1000" b="1" dirty="0">
                <a:latin typeface="微软雅黑" panose="020B0503020204020204" charset="-122"/>
                <a:ea typeface="微软雅黑" panose="020B0503020204020204" charset="-122"/>
                <a:cs typeface="微软雅黑" panose="020B0503020204020204" charset="-122"/>
                <a:sym typeface="宋体" panose="02010600030101010101" pitchFamily="2" charset="-122"/>
              </a:rPr>
              <a:t>•</a:t>
            </a:r>
            <a:r>
              <a:rPr lang="en-US" altLang="zh-CN" sz="1000" dirty="0">
                <a:latin typeface="微软雅黑" panose="020B0503020204020204" charset="-122"/>
                <a:ea typeface="微软雅黑" panose="020B0503020204020204" charset="-122"/>
                <a:cs typeface="微软雅黑" panose="020B0503020204020204" charset="-122"/>
                <a:sym typeface="宋体" panose="02010600030101010101" pitchFamily="2" charset="-122"/>
              </a:rPr>
              <a:t> </a:t>
            </a:r>
            <a:r>
              <a:rPr sz="1000" dirty="0">
                <a:latin typeface="微软雅黑" panose="020B0503020204020204" charset="-122"/>
                <a:ea typeface="微软雅黑" panose="020B0503020204020204" charset="-122"/>
                <a:cs typeface="微软雅黑" panose="020B0503020204020204" charset="-122"/>
                <a:sym typeface="宋体" panose="02010600030101010101" pitchFamily="2" charset="-122"/>
              </a:rPr>
              <a:t>18 </a:t>
            </a:r>
            <a:r>
              <a:rPr lang="en-US" sz="1000" dirty="0" smtClean="0">
                <a:latin typeface="微软雅黑" panose="020B0503020204020204" charset="-122"/>
                <a:ea typeface="微软雅黑" panose="020B0503020204020204" charset="-122"/>
                <a:cs typeface="微软雅黑" panose="020B0503020204020204" charset="-122"/>
                <a:sym typeface="宋体" panose="02010600030101010101" pitchFamily="2" charset="-122"/>
              </a:rPr>
              <a:t>series </a:t>
            </a:r>
            <a:r>
              <a:rPr sz="1000" dirty="0" smtClean="0">
                <a:latin typeface="微软雅黑" panose="020B0503020204020204" charset="-122"/>
                <a:ea typeface="微软雅黑" panose="020B0503020204020204" charset="-122"/>
                <a:cs typeface="微软雅黑" panose="020B0503020204020204" charset="-122"/>
                <a:sym typeface="宋体" panose="02010600030101010101" pitchFamily="2" charset="-122"/>
              </a:rPr>
              <a:t>printer's </a:t>
            </a:r>
            <a:r>
              <a:rPr sz="1000" dirty="0">
                <a:latin typeface="微软雅黑" panose="020B0503020204020204" charset="-122"/>
                <a:ea typeface="微软雅黑" panose="020B0503020204020204" charset="-122"/>
                <a:cs typeface="微软雅黑" panose="020B0503020204020204" charset="-122"/>
                <a:sym typeface="宋体" panose="02010600030101010101" pitchFamily="2" charset="-122"/>
              </a:rPr>
              <a:t>advanced ink drop positioning technology provides the best print quality and print speed</a:t>
            </a:r>
            <a:r>
              <a:rPr lang="en-US" sz="1000" dirty="0">
                <a:latin typeface="微软雅黑" panose="020B0503020204020204" charset="-122"/>
                <a:ea typeface="微软雅黑" panose="020B0503020204020204" charset="-122"/>
                <a:cs typeface="微软雅黑" panose="020B0503020204020204" charset="-122"/>
                <a:sym typeface="宋体" panose="02010600030101010101" pitchFamily="2" charset="-122"/>
              </a:rPr>
              <a:t>.</a:t>
            </a:r>
            <a:endParaRPr sz="1000" dirty="0">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a:lnSpc>
                <a:spcPct val="150000"/>
              </a:lnSpc>
              <a:spcBef>
                <a:spcPct val="20000"/>
              </a:spcBef>
              <a:buFont typeface="Arial" panose="020B0604020202020204" pitchFamily="34" charset="0"/>
            </a:pPr>
            <a:r>
              <a:rPr lang="en-US" altLang="zh-CN" sz="1000" dirty="0">
                <a:latin typeface="微软雅黑" panose="020B0503020204020204" charset="-122"/>
                <a:ea typeface="微软雅黑" panose="020B0503020204020204" charset="-122"/>
                <a:cs typeface="微软雅黑" panose="020B0503020204020204" charset="-122"/>
                <a:sym typeface="宋体" panose="02010600030101010101" pitchFamily="2" charset="-122"/>
              </a:rPr>
              <a:t>• </a:t>
            </a:r>
            <a:r>
              <a:rPr lang="zh-CN" altLang="en-US" sz="1000" dirty="0">
                <a:latin typeface="微软雅黑" panose="020B0503020204020204" charset="-122"/>
                <a:ea typeface="微软雅黑" panose="020B0503020204020204" charset="-122"/>
                <a:cs typeface="微软雅黑" panose="020B0503020204020204" charset="-122"/>
              </a:rPr>
              <a:t>The printing content is diversified. Images, bar codes, </a:t>
            </a:r>
            <a:r>
              <a:rPr lang="en-US" altLang="zh-CN" sz="1000" dirty="0">
                <a:latin typeface="微软雅黑" panose="020B0503020204020204" charset="-122"/>
                <a:ea typeface="微软雅黑" panose="020B0503020204020204" charset="-122"/>
                <a:cs typeface="微软雅黑" panose="020B0503020204020204" charset="-122"/>
              </a:rPr>
              <a:t>d</a:t>
            </a:r>
            <a:r>
              <a:rPr lang="en-US" sz="1000" dirty="0">
                <a:latin typeface="微软雅黑" panose="020B0503020204020204" charset="-122"/>
                <a:ea typeface="微软雅黑" panose="020B0503020204020204" charset="-122"/>
                <a:cs typeface="微软雅黑" panose="020B0503020204020204" charset="-122"/>
                <a:sym typeface="+mn-ea"/>
              </a:rPr>
              <a:t>ata matrix codes</a:t>
            </a:r>
            <a:r>
              <a:rPr lang="zh-CN" altLang="en-US" sz="1000" dirty="0">
                <a:latin typeface="微软雅黑" panose="020B0503020204020204" charset="-122"/>
                <a:ea typeface="微软雅黑" panose="020B0503020204020204" charset="-122"/>
                <a:cs typeface="微软雅黑" panose="020B0503020204020204" charset="-122"/>
              </a:rPr>
              <a:t>, shifts, tower printing, etc. meet customers' needs for various encodings.</a:t>
            </a:r>
            <a:endParaRPr lang="zh-CN" altLang="en-US" sz="1000" dirty="0">
              <a:latin typeface="微软雅黑" panose="020B0503020204020204" charset="-122"/>
              <a:ea typeface="微软雅黑" panose="020B0503020204020204" charset="-122"/>
              <a:cs typeface="微软雅黑" panose="020B0503020204020204" charset="-122"/>
            </a:endParaRPr>
          </a:p>
          <a:p>
            <a:pPr>
              <a:lnSpc>
                <a:spcPct val="200000"/>
              </a:lnSpc>
              <a:spcBef>
                <a:spcPct val="20000"/>
              </a:spcBef>
              <a:buFont typeface="Arial" panose="020B0604020202020204" pitchFamily="34" charset="0"/>
            </a:pPr>
            <a:r>
              <a:rPr lang="en-US" altLang="zh-CN" sz="1000" dirty="0">
                <a:latin typeface="微软雅黑" panose="020B0503020204020204" charset="-122"/>
                <a:ea typeface="微软雅黑" panose="020B0503020204020204" charset="-122"/>
                <a:cs typeface="微软雅黑" panose="020B0503020204020204" charset="-122"/>
                <a:sym typeface="宋体" panose="02010600030101010101" pitchFamily="2" charset="-122"/>
              </a:rPr>
              <a:t>• </a:t>
            </a:r>
            <a:r>
              <a:rPr lang="zh-CN" altLang="en-US" sz="1000" dirty="0">
                <a:latin typeface="微软雅黑" panose="020B0503020204020204" charset="-122"/>
                <a:ea typeface="微软雅黑" panose="020B0503020204020204" charset="-122"/>
                <a:cs typeface="微软雅黑" panose="020B0503020204020204" charset="-122"/>
              </a:rPr>
              <a:t>Convenient information editing and input. Printing 1-5 lines to meet customer needs.</a:t>
            </a:r>
            <a:endParaRPr lang="zh-CN" altLang="en-US" sz="1000" dirty="0">
              <a:latin typeface="微软雅黑" panose="020B0503020204020204" charset="-122"/>
              <a:ea typeface="微软雅黑" panose="020B0503020204020204" charset="-122"/>
              <a:cs typeface="微软雅黑" panose="020B0503020204020204" charset="-122"/>
            </a:endParaRPr>
          </a:p>
          <a:p>
            <a:pPr>
              <a:lnSpc>
                <a:spcPct val="200000"/>
              </a:lnSpc>
              <a:spcBef>
                <a:spcPct val="20000"/>
              </a:spcBef>
              <a:buFont typeface="Arial" panose="020B0604020202020204" pitchFamily="34" charset="0"/>
            </a:pPr>
            <a:r>
              <a:rPr lang="en-US" altLang="zh-CN" sz="1000" dirty="0">
                <a:latin typeface="微软雅黑" panose="020B0503020204020204" charset="-122"/>
                <a:ea typeface="微软雅黑" panose="020B0503020204020204" charset="-122"/>
                <a:cs typeface="微软雅黑" panose="020B0503020204020204" charset="-122"/>
              </a:rPr>
              <a:t>• </a:t>
            </a:r>
            <a:r>
              <a:rPr sz="1000" dirty="0">
                <a:latin typeface="微软雅黑" panose="020B0503020204020204" charset="-122"/>
                <a:ea typeface="微软雅黑" panose="020B0503020204020204" charset="-122"/>
                <a:cs typeface="微软雅黑" panose="020B0503020204020204" charset="-122"/>
              </a:rPr>
              <a:t>USB data printing, database import U disk, you can print on demand</a:t>
            </a:r>
            <a:r>
              <a:rPr lang="en-US" sz="1000" dirty="0">
                <a:latin typeface="微软雅黑" panose="020B0503020204020204" charset="-122"/>
                <a:ea typeface="微软雅黑" panose="020B0503020204020204" charset="-122"/>
                <a:cs typeface="微软雅黑" panose="020B0503020204020204" charset="-122"/>
              </a:rPr>
              <a:t>.</a:t>
            </a:r>
            <a:endParaRPr lang="en-US" sz="1000" dirty="0">
              <a:latin typeface="微软雅黑" panose="020B0503020204020204" charset="-122"/>
              <a:ea typeface="微软雅黑" panose="020B0503020204020204" charset="-122"/>
              <a:cs typeface="微软雅黑" panose="020B0503020204020204" charset="-122"/>
            </a:endParaRPr>
          </a:p>
        </p:txBody>
      </p:sp>
      <p:pic>
        <p:nvPicPr>
          <p:cNvPr id="8" name="图片 7" descr="_FYI0057"/>
          <p:cNvPicPr>
            <a:picLocks noChangeAspect="1"/>
          </p:cNvPicPr>
          <p:nvPr>
            <p:custDataLst>
              <p:tags r:id="rId1"/>
            </p:custDataLst>
          </p:nvPr>
        </p:nvPicPr>
        <p:blipFill>
          <a:blip r:embed="rId2" cstate="print"/>
          <a:stretch>
            <a:fillRect/>
          </a:stretch>
        </p:blipFill>
        <p:spPr>
          <a:xfrm>
            <a:off x="6659245" y="582295"/>
            <a:ext cx="1503680" cy="1024890"/>
          </a:xfrm>
          <a:prstGeom prst="rect">
            <a:avLst/>
          </a:prstGeom>
        </p:spPr>
      </p:pic>
      <p:pic>
        <p:nvPicPr>
          <p:cNvPr id="16" name="图片 15"/>
          <p:cNvPicPr>
            <a:picLocks noChangeAspect="1"/>
          </p:cNvPicPr>
          <p:nvPr/>
        </p:nvPicPr>
        <p:blipFill>
          <a:blip r:embed="rId3" cstate="print"/>
          <a:stretch>
            <a:fillRect/>
          </a:stretch>
        </p:blipFill>
        <p:spPr>
          <a:xfrm>
            <a:off x="3624580" y="3157855"/>
            <a:ext cx="1323340" cy="336550"/>
          </a:xfrm>
          <a:prstGeom prst="rect">
            <a:avLst/>
          </a:prstGeom>
        </p:spPr>
      </p:pic>
      <p:pic>
        <p:nvPicPr>
          <p:cNvPr id="18" name="图片 17"/>
          <p:cNvPicPr>
            <a:picLocks noChangeAspect="1"/>
          </p:cNvPicPr>
          <p:nvPr/>
        </p:nvPicPr>
        <p:blipFill>
          <a:blip r:embed="rId4" cstate="print"/>
          <a:stretch>
            <a:fillRect/>
          </a:stretch>
        </p:blipFill>
        <p:spPr>
          <a:xfrm>
            <a:off x="5046345" y="3157855"/>
            <a:ext cx="369570" cy="337820"/>
          </a:xfrm>
          <a:prstGeom prst="rect">
            <a:avLst/>
          </a:prstGeom>
        </p:spPr>
      </p:pic>
      <p:pic>
        <p:nvPicPr>
          <p:cNvPr id="19" name="图片 18"/>
          <p:cNvPicPr>
            <a:picLocks noChangeAspect="1"/>
          </p:cNvPicPr>
          <p:nvPr/>
        </p:nvPicPr>
        <p:blipFill>
          <a:blip r:embed="rId5" cstate="print"/>
          <a:stretch>
            <a:fillRect/>
          </a:stretch>
        </p:blipFill>
        <p:spPr>
          <a:xfrm>
            <a:off x="3605530" y="3536950"/>
            <a:ext cx="1635125" cy="434340"/>
          </a:xfrm>
          <a:prstGeom prst="rect">
            <a:avLst/>
          </a:prstGeom>
        </p:spPr>
      </p:pic>
      <p:pic>
        <p:nvPicPr>
          <p:cNvPr id="20" name="图片 19"/>
          <p:cNvPicPr>
            <a:picLocks noChangeAspect="1"/>
          </p:cNvPicPr>
          <p:nvPr/>
        </p:nvPicPr>
        <p:blipFill>
          <a:blip r:embed="rId6" cstate="print"/>
          <a:stretch>
            <a:fillRect/>
          </a:stretch>
        </p:blipFill>
        <p:spPr>
          <a:xfrm>
            <a:off x="3644265" y="3971290"/>
            <a:ext cx="753110" cy="471170"/>
          </a:xfrm>
          <a:prstGeom prst="rect">
            <a:avLst/>
          </a:prstGeom>
        </p:spPr>
      </p:pic>
      <p:pic>
        <p:nvPicPr>
          <p:cNvPr id="21" name="图片 20"/>
          <p:cNvPicPr>
            <a:picLocks noChangeAspect="1"/>
          </p:cNvPicPr>
          <p:nvPr/>
        </p:nvPicPr>
        <p:blipFill>
          <a:blip r:embed="rId7" cstate="print"/>
          <a:stretch>
            <a:fillRect/>
          </a:stretch>
        </p:blipFill>
        <p:spPr>
          <a:xfrm>
            <a:off x="3624580" y="4451350"/>
            <a:ext cx="1596390" cy="464185"/>
          </a:xfrm>
          <a:prstGeom prst="rect">
            <a:avLst/>
          </a:prstGeom>
        </p:spPr>
      </p:pic>
      <p:pic>
        <p:nvPicPr>
          <p:cNvPr id="23" name="图片 22"/>
          <p:cNvPicPr>
            <a:picLocks noChangeAspect="1"/>
          </p:cNvPicPr>
          <p:nvPr/>
        </p:nvPicPr>
        <p:blipFill>
          <a:blip r:embed="rId8" cstate="print"/>
          <a:stretch>
            <a:fillRect/>
          </a:stretch>
        </p:blipFill>
        <p:spPr>
          <a:xfrm>
            <a:off x="3644265" y="4915535"/>
            <a:ext cx="1284605" cy="516255"/>
          </a:xfrm>
          <a:prstGeom prst="rect">
            <a:avLst/>
          </a:prstGeom>
        </p:spPr>
      </p:pic>
      <p:pic>
        <p:nvPicPr>
          <p:cNvPr id="5" name="内容占位符 3"/>
          <p:cNvPicPr>
            <a:picLocks noChangeAspect="1"/>
          </p:cNvPicPr>
          <p:nvPr/>
        </p:nvPicPr>
        <p:blipFill>
          <a:blip r:embed="rId9" cstate="print"/>
          <a:stretch>
            <a:fillRect/>
          </a:stretch>
        </p:blipFill>
        <p:spPr>
          <a:xfrm>
            <a:off x="1177925" y="3312160"/>
            <a:ext cx="1875155" cy="1503680"/>
          </a:xfrm>
          <a:prstGeom prst="rect">
            <a:avLst/>
          </a:prstGeom>
          <a:noFill/>
          <a:ln w="9525">
            <a:noFill/>
          </a:ln>
        </p:spPr>
      </p:pic>
      <p:pic>
        <p:nvPicPr>
          <p:cNvPr id="6" name="图片 5"/>
          <p:cNvPicPr>
            <a:picLocks noChangeAspect="1"/>
          </p:cNvPicPr>
          <p:nvPr/>
        </p:nvPicPr>
        <p:blipFill>
          <a:blip r:embed="rId10" cstate="print"/>
          <a:stretch>
            <a:fillRect/>
          </a:stretch>
        </p:blipFill>
        <p:spPr>
          <a:xfrm>
            <a:off x="1181100" y="3379470"/>
            <a:ext cx="1805940" cy="426720"/>
          </a:xfrm>
          <a:prstGeom prst="rect">
            <a:avLst/>
          </a:prstGeom>
        </p:spPr>
      </p:pic>
      <p:pic>
        <p:nvPicPr>
          <p:cNvPr id="7" name="图片 6"/>
          <p:cNvPicPr>
            <a:picLocks noChangeAspect="1"/>
          </p:cNvPicPr>
          <p:nvPr/>
        </p:nvPicPr>
        <p:blipFill>
          <a:blip r:embed="rId11" cstate="print"/>
          <a:stretch>
            <a:fillRect/>
          </a:stretch>
        </p:blipFill>
        <p:spPr>
          <a:xfrm>
            <a:off x="1278890" y="3891915"/>
            <a:ext cx="1016635" cy="361315"/>
          </a:xfrm>
          <a:prstGeom prst="rect">
            <a:avLst/>
          </a:prstGeom>
        </p:spPr>
      </p:pic>
      <p:pic>
        <p:nvPicPr>
          <p:cNvPr id="9" name="图片 8"/>
          <p:cNvPicPr>
            <a:picLocks noChangeAspect="1"/>
          </p:cNvPicPr>
          <p:nvPr/>
        </p:nvPicPr>
        <p:blipFill>
          <a:blip r:embed="rId12" cstate="print"/>
          <a:stretch>
            <a:fillRect/>
          </a:stretch>
        </p:blipFill>
        <p:spPr>
          <a:xfrm>
            <a:off x="1278890" y="4355465"/>
            <a:ext cx="1403985" cy="382270"/>
          </a:xfrm>
          <a:prstGeom prst="rect">
            <a:avLst/>
          </a:prstGeom>
        </p:spPr>
      </p:pic>
      <p:pic>
        <p:nvPicPr>
          <p:cNvPr id="12" name="图片 11"/>
          <p:cNvPicPr>
            <a:picLocks noChangeAspect="1"/>
          </p:cNvPicPr>
          <p:nvPr/>
        </p:nvPicPr>
        <p:blipFill>
          <a:blip r:embed="rId13" cstate="print"/>
          <a:stretch>
            <a:fillRect/>
          </a:stretch>
        </p:blipFill>
        <p:spPr>
          <a:xfrm>
            <a:off x="3693160" y="5465445"/>
            <a:ext cx="596265" cy="147955"/>
          </a:xfrm>
          <a:prstGeom prst="rect">
            <a:avLst/>
          </a:prstGeom>
        </p:spPr>
      </p:pic>
      <p:pic>
        <p:nvPicPr>
          <p:cNvPr id="13" name="图片 12"/>
          <p:cNvPicPr>
            <a:picLocks noChangeAspect="1"/>
          </p:cNvPicPr>
          <p:nvPr/>
        </p:nvPicPr>
        <p:blipFill>
          <a:blip r:embed="rId14" cstate="print"/>
          <a:stretch>
            <a:fillRect/>
          </a:stretch>
        </p:blipFill>
        <p:spPr>
          <a:xfrm>
            <a:off x="3693160" y="5596890"/>
            <a:ext cx="1353185" cy="319405"/>
          </a:xfrm>
          <a:prstGeom prst="rect">
            <a:avLst/>
          </a:prstGeom>
        </p:spPr>
      </p:pic>
      <p:pic>
        <p:nvPicPr>
          <p:cNvPr id="14" name="图片 13"/>
          <p:cNvPicPr>
            <a:picLocks noChangeAspect="1"/>
          </p:cNvPicPr>
          <p:nvPr/>
        </p:nvPicPr>
        <p:blipFill>
          <a:blip r:embed="rId15" cstate="print"/>
          <a:stretch>
            <a:fillRect/>
          </a:stretch>
        </p:blipFill>
        <p:spPr>
          <a:xfrm>
            <a:off x="5696585" y="5613400"/>
            <a:ext cx="962660" cy="332105"/>
          </a:xfrm>
          <a:prstGeom prst="rect">
            <a:avLst/>
          </a:prstGeom>
        </p:spPr>
      </p:pic>
      <p:pic>
        <p:nvPicPr>
          <p:cNvPr id="15" name="图片 14"/>
          <p:cNvPicPr>
            <a:picLocks noChangeAspect="1"/>
          </p:cNvPicPr>
          <p:nvPr/>
        </p:nvPicPr>
        <p:blipFill>
          <a:blip r:embed="rId16" cstate="print"/>
          <a:stretch>
            <a:fillRect/>
          </a:stretch>
        </p:blipFill>
        <p:spPr>
          <a:xfrm>
            <a:off x="5194935" y="5613400"/>
            <a:ext cx="411480" cy="285750"/>
          </a:xfrm>
          <a:prstGeom prst="rect">
            <a:avLst/>
          </a:prstGeom>
        </p:spPr>
      </p:pic>
      <p:sp>
        <p:nvSpPr>
          <p:cNvPr id="17" name="文本框 16"/>
          <p:cNvSpPr txBox="1"/>
          <p:nvPr/>
        </p:nvSpPr>
        <p:spPr>
          <a:xfrm>
            <a:off x="1278890" y="2640965"/>
            <a:ext cx="3333115" cy="275590"/>
          </a:xfrm>
          <a:prstGeom prst="rect">
            <a:avLst/>
          </a:prstGeom>
          <a:noFill/>
        </p:spPr>
        <p:txBody>
          <a:bodyPr wrap="square" rtlCol="0">
            <a:spAutoFit/>
          </a:bodyPr>
          <a:lstStyle/>
          <a:p>
            <a:r>
              <a:rPr lang="zh-CN" altLang="en-US" sz="1200" b="1">
                <a:latin typeface="微软雅黑" panose="020B0503020204020204" charset="-122"/>
                <a:ea typeface="微软雅黑" panose="020B0503020204020204" charset="-122"/>
              </a:rPr>
              <a:t>Print example</a:t>
            </a:r>
            <a:endParaRPr lang="zh-CN" altLang="en-US" sz="1200" b="1">
              <a:latin typeface="微软雅黑" panose="020B0503020204020204" charset="-122"/>
              <a:ea typeface="微软雅黑" panose="020B0503020204020204" charset="-122"/>
            </a:endParaRPr>
          </a:p>
        </p:txBody>
      </p:sp>
      <p:pic>
        <p:nvPicPr>
          <p:cNvPr id="22" name="图片 21"/>
          <p:cNvPicPr>
            <a:picLocks noChangeAspect="1"/>
          </p:cNvPicPr>
          <p:nvPr/>
        </p:nvPicPr>
        <p:blipFill>
          <a:blip r:embed="rId17" cstate="print"/>
          <a:stretch>
            <a:fillRect/>
          </a:stretch>
        </p:blipFill>
        <p:spPr>
          <a:xfrm>
            <a:off x="1177925" y="2886075"/>
            <a:ext cx="5882005" cy="762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alpha val="30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563880" y="3013075"/>
            <a:ext cx="3470910" cy="1478280"/>
          </a:xfrm>
        </p:spPr>
        <p:txBody>
          <a:bodyPr/>
          <a:lstStyle/>
          <a:p>
            <a:pPr algn="l" fontAlgn="auto"/>
            <a:br>
              <a:rPr lang="zh-CN" altLang="en-US" sz="800" noProof="0" dirty="0" smtClean="0">
                <a:ln>
                  <a:noFill/>
                </a:ln>
                <a:solidFill>
                  <a:schemeClr val="tx1">
                    <a:tint val="75000"/>
                  </a:schemeClr>
                </a:solidFill>
                <a:effectLst/>
                <a:uLnTx/>
                <a:uFillTx/>
                <a:latin typeface="微软雅黑" panose="020B0503020204020204" charset="-122"/>
                <a:ea typeface="微软雅黑" panose="020B0503020204020204" charset="-122"/>
                <a:sym typeface="+mn-ea"/>
              </a:rPr>
            </a:br>
            <a:br>
              <a:rPr lang="zh-CN" altLang="en-US" sz="800">
                <a:latin typeface="微软雅黑" panose="020B0503020204020204" charset="-122"/>
                <a:ea typeface="微软雅黑" panose="020B0503020204020204" charset="-122"/>
              </a:rPr>
            </a:br>
            <a:endParaRPr lang="zh-CN" altLang="en-US" sz="800" strike="noStrike" noProof="1">
              <a:latin typeface="微软雅黑" panose="020B0503020204020204" charset="-122"/>
              <a:ea typeface="微软雅黑" panose="020B0503020204020204" charset="-122"/>
            </a:endParaRPr>
          </a:p>
        </p:txBody>
      </p:sp>
      <p:sp>
        <p:nvSpPr>
          <p:cNvPr id="3" name="内容占位符 2"/>
          <p:cNvSpPr>
            <a:spLocks noGrp="1"/>
          </p:cNvSpPr>
          <p:nvPr>
            <p:ph idx="1"/>
          </p:nvPr>
        </p:nvSpPr>
        <p:spPr>
          <a:xfrm>
            <a:off x="2167890" y="260350"/>
            <a:ext cx="1581785" cy="211455"/>
          </a:xfrm>
        </p:spPr>
        <p:txBody>
          <a:bodyPr/>
          <a:lstStyle/>
          <a:p>
            <a:pPr marL="0" indent="0" fontAlgn="auto">
              <a:buNone/>
            </a:pPr>
            <a:endParaRPr lang="en-US" altLang="zh-CN" sz="1000" b="1" strike="noStrike" noProof="0" dirty="0" smtClean="0">
              <a:ln>
                <a:noFill/>
              </a:ln>
              <a:solidFill>
                <a:schemeClr val="tx1">
                  <a:tint val="75000"/>
                </a:schemeClr>
              </a:solidFill>
              <a:effectLst/>
              <a:uLnTx/>
              <a:uFillTx/>
              <a:latin typeface="微软雅黑" panose="020B0503020204020204" charset="-122"/>
              <a:ea typeface="微软雅黑" panose="020B0503020204020204" charset="-122"/>
              <a:sym typeface="+mn-ea"/>
            </a:endParaRPr>
          </a:p>
          <a:p>
            <a:pPr marL="0" indent="0" fontAlgn="auto">
              <a:buNone/>
            </a:pPr>
            <a:endParaRPr lang="en-US" altLang="zh-CN" sz="1000" b="1" strike="noStrike" noProof="0" dirty="0" smtClean="0">
              <a:ln>
                <a:noFill/>
              </a:ln>
              <a:solidFill>
                <a:schemeClr val="tx1">
                  <a:tint val="75000"/>
                </a:schemeClr>
              </a:solidFill>
              <a:effectLst/>
              <a:uLnTx/>
              <a:uFillTx/>
              <a:latin typeface="微软雅黑" panose="020B0503020204020204" charset="-122"/>
              <a:ea typeface="微软雅黑" panose="020B0503020204020204" charset="-122"/>
              <a:sym typeface="+mn-ea"/>
            </a:endParaRPr>
          </a:p>
        </p:txBody>
      </p:sp>
      <p:pic>
        <p:nvPicPr>
          <p:cNvPr id="5129" name="图片 9"/>
          <p:cNvPicPr>
            <a:picLocks noChangeAspect="1"/>
          </p:cNvPicPr>
          <p:nvPr/>
        </p:nvPicPr>
        <p:blipFill>
          <a:blip r:embed="rId1" cstate="print"/>
          <a:stretch>
            <a:fillRect/>
          </a:stretch>
        </p:blipFill>
        <p:spPr>
          <a:xfrm>
            <a:off x="1552575" y="5385435"/>
            <a:ext cx="2927350" cy="1182370"/>
          </a:xfrm>
          <a:prstGeom prst="rect">
            <a:avLst/>
          </a:prstGeom>
          <a:noFill/>
          <a:ln w="9525">
            <a:noFill/>
          </a:ln>
        </p:spPr>
      </p:pic>
      <p:pic>
        <p:nvPicPr>
          <p:cNvPr id="5130" name="图片 13" descr="JSD5XXXFJF8KR@5X}(V]PEF"/>
          <p:cNvPicPr>
            <a:picLocks noChangeAspect="1"/>
          </p:cNvPicPr>
          <p:nvPr/>
        </p:nvPicPr>
        <p:blipFill>
          <a:blip r:embed="rId2" cstate="print"/>
          <a:stretch>
            <a:fillRect/>
          </a:stretch>
        </p:blipFill>
        <p:spPr>
          <a:xfrm>
            <a:off x="5071110" y="5897880"/>
            <a:ext cx="1335405" cy="262255"/>
          </a:xfrm>
          <a:prstGeom prst="rect">
            <a:avLst/>
          </a:prstGeom>
          <a:noFill/>
          <a:ln w="9525">
            <a:noFill/>
          </a:ln>
        </p:spPr>
      </p:pic>
      <p:sp>
        <p:nvSpPr>
          <p:cNvPr id="5131" name="文本框 14"/>
          <p:cNvSpPr txBox="1"/>
          <p:nvPr/>
        </p:nvSpPr>
        <p:spPr>
          <a:xfrm>
            <a:off x="4479925" y="5437505"/>
            <a:ext cx="2702560" cy="583565"/>
          </a:xfrm>
          <a:prstGeom prst="rect">
            <a:avLst/>
          </a:prstGeom>
          <a:noFill/>
          <a:ln w="9525">
            <a:noFill/>
          </a:ln>
        </p:spPr>
        <p:txBody>
          <a:bodyPr wrap="square" anchor="t">
            <a:spAutoFit/>
          </a:bodyPr>
          <a:lstStyle/>
          <a:p>
            <a:r>
              <a:rPr lang="zh-CN" altLang="en-US" sz="800">
                <a:latin typeface="微软雅黑" panose="020B0503020204020204" charset="-122"/>
                <a:ea typeface="微软雅黑" panose="020B0503020204020204" charset="-122"/>
              </a:rPr>
              <a:t>Continuous improvement of products is the eternal policy of </a:t>
            </a:r>
            <a:r>
              <a:rPr lang="en-US" altLang="zh-CN" sz="800">
                <a:latin typeface="微软雅黑" panose="020B0503020204020204" charset="-122"/>
                <a:ea typeface="微软雅黑" panose="020B0503020204020204" charset="-122"/>
              </a:rPr>
              <a:t>GRENTSUN</a:t>
            </a:r>
            <a:r>
              <a:rPr lang="zh-CN" altLang="en-US" sz="800">
                <a:latin typeface="微软雅黑" panose="020B0503020204020204" charset="-122"/>
                <a:ea typeface="微软雅黑" panose="020B0503020204020204" charset="-122"/>
              </a:rPr>
              <a:t>. We reserve the right to change design and / or specifications without notice</a:t>
            </a:r>
            <a:endParaRPr lang="zh-CN" altLang="en-US" sz="800">
              <a:latin typeface="微软雅黑" panose="020B0503020204020204" charset="-122"/>
              <a:ea typeface="微软雅黑" panose="020B0503020204020204" charset="-122"/>
            </a:endParaRPr>
          </a:p>
        </p:txBody>
      </p:sp>
      <p:sp>
        <p:nvSpPr>
          <p:cNvPr id="100" name="文本框 99"/>
          <p:cNvSpPr txBox="1"/>
          <p:nvPr/>
        </p:nvSpPr>
        <p:spPr>
          <a:xfrm>
            <a:off x="1622425" y="471805"/>
            <a:ext cx="5080000" cy="275590"/>
          </a:xfrm>
          <a:prstGeom prst="rect">
            <a:avLst/>
          </a:prstGeom>
          <a:noFill/>
          <a:ln w="9525">
            <a:noFill/>
          </a:ln>
        </p:spPr>
        <p:txBody>
          <a:bodyPr>
            <a:spAutoFit/>
          </a:bodyPr>
          <a:lstStyle/>
          <a:p>
            <a:r>
              <a:rPr lang="en-US" sz="1200" b="1">
                <a:latin typeface="微软雅黑" panose="020B0503020204020204" charset="-122"/>
                <a:ea typeface="宋体" panose="02010600030101010101" pitchFamily="2" charset="-122"/>
              </a:rPr>
              <a:t>S</a:t>
            </a:r>
            <a:r>
              <a:rPr lang="en-US" sz="1200" b="1">
                <a:latin typeface="微软雅黑" panose="020B0503020204020204" charset="-122"/>
                <a:ea typeface="宋体" panose="02010600030101010101" pitchFamily="2" charset="-122"/>
              </a:rPr>
              <a:t>pecification</a:t>
            </a:r>
            <a:endParaRPr lang="zh-CN" altLang="en-US"/>
          </a:p>
        </p:txBody>
      </p:sp>
      <p:graphicFrame>
        <p:nvGraphicFramePr>
          <p:cNvPr id="4" name="表格 3"/>
          <p:cNvGraphicFramePr/>
          <p:nvPr>
            <p:custDataLst>
              <p:tags r:id="rId3"/>
            </p:custDataLst>
          </p:nvPr>
        </p:nvGraphicFramePr>
        <p:xfrm>
          <a:off x="1552575" y="747395"/>
          <a:ext cx="5654675" cy="4638040"/>
        </p:xfrm>
        <a:graphic>
          <a:graphicData uri="http://schemas.openxmlformats.org/drawingml/2006/table">
            <a:tbl>
              <a:tblPr firstRow="1" bandRow="1">
                <a:tableStyleId>{5940675A-B579-460E-94D1-54222C63F5DA}</a:tableStyleId>
              </a:tblPr>
              <a:tblGrid>
                <a:gridCol w="1457325"/>
                <a:gridCol w="1060450"/>
                <a:gridCol w="977900"/>
                <a:gridCol w="1111250"/>
                <a:gridCol w="1047750"/>
              </a:tblGrid>
              <a:tr h="200025">
                <a:tc>
                  <a:txBody>
                    <a:bodyPr/>
                    <a:lstStyle/>
                    <a:p>
                      <a:pPr indent="0">
                        <a:lnSpc>
                          <a:spcPct val="150000"/>
                        </a:lnSpc>
                        <a:buNone/>
                      </a:pPr>
                      <a:r>
                        <a:rPr lang="en-US" sz="800" b="0" dirty="0">
                          <a:latin typeface="微软雅黑" panose="020B0503020204020204" charset="-122"/>
                          <a:ea typeface="微软雅黑" panose="020B0503020204020204" charset="-122"/>
                          <a:cs typeface="微软雅黑" panose="020B0503020204020204" charset="-122"/>
                        </a:rPr>
                        <a:t>Model</a:t>
                      </a:r>
                      <a:endParaRPr lang="en-US" altLang="en-US" sz="800" b="0" dirty="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1830PLUS</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1860</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1870</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1850</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3200">
                <a:tc>
                  <a:txBody>
                    <a:bodyPr/>
                    <a:lstStyle/>
                    <a:p>
                      <a:pPr indent="0">
                        <a:lnSpc>
                          <a:spcPct val="150000"/>
                        </a:lnSpc>
                        <a:buNone/>
                      </a:pPr>
                      <a:r>
                        <a:rPr lang="en-US" sz="800" b="0">
                          <a:latin typeface="微软雅黑" panose="020B0503020204020204" charset="-122"/>
                          <a:ea typeface="微软雅黑" panose="020B0503020204020204" charset="-122"/>
                          <a:cs typeface="微软雅黑" panose="020B0503020204020204" charset="-122"/>
                        </a:rPr>
                        <a:t>Language</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4">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Chinese /English</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03200">
                <a:tc>
                  <a:txBody>
                    <a:bodyPr/>
                    <a:lstStyle/>
                    <a:p>
                      <a:pPr indent="0">
                        <a:lnSpc>
                          <a:spcPct val="150000"/>
                        </a:lnSpc>
                        <a:buNone/>
                      </a:pPr>
                      <a:r>
                        <a:rPr lang="en-US" sz="800" b="0">
                          <a:latin typeface="微软雅黑" panose="020B0503020204020204" charset="-122"/>
                          <a:ea typeface="微软雅黑" panose="020B0503020204020204" charset="-122"/>
                          <a:cs typeface="微软雅黑" panose="020B0503020204020204" charset="-122"/>
                        </a:rPr>
                        <a:t>Nozzle diameter</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60u</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40u</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50u</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60u</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3200">
                <a:tc>
                  <a:txBody>
                    <a:bodyPr/>
                    <a:lstStyle/>
                    <a:p>
                      <a:pPr indent="0">
                        <a:lnSpc>
                          <a:spcPct val="150000"/>
                        </a:lnSpc>
                        <a:buNone/>
                      </a:pPr>
                      <a:r>
                        <a:rPr lang="en-US" sz="800" b="0">
                          <a:latin typeface="微软雅黑" panose="020B0503020204020204" charset="-122"/>
                          <a:ea typeface="微软雅黑" panose="020B0503020204020204" charset="-122"/>
                          <a:cs typeface="微软雅黑" panose="020B0503020204020204" charset="-122"/>
                        </a:rPr>
                        <a:t>Nominal character height</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2 -12mm</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0.8-7mm</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1 -13mm</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2-12mm</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31775">
                <a:tc>
                  <a:txBody>
                    <a:bodyPr/>
                    <a:lstStyle/>
                    <a:p>
                      <a:pPr indent="0">
                        <a:lnSpc>
                          <a:spcPct val="150000"/>
                        </a:lnSpc>
                        <a:buNone/>
                      </a:pPr>
                      <a:r>
                        <a:rPr lang="en-US" sz="800" b="0">
                          <a:latin typeface="微软雅黑" panose="020B0503020204020204" charset="-122"/>
                          <a:ea typeface="微软雅黑" panose="020B0503020204020204" charset="-122"/>
                          <a:cs typeface="微软雅黑" panose="020B0503020204020204" charset="-122"/>
                        </a:rPr>
                        <a:t>Ink type</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Dye </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Pigment</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3200">
                <a:tc>
                  <a:txBody>
                    <a:bodyPr/>
                    <a:lstStyle/>
                    <a:p>
                      <a:pPr indent="0">
                        <a:lnSpc>
                          <a:spcPct val="150000"/>
                        </a:lnSpc>
                        <a:buNone/>
                      </a:pPr>
                      <a:r>
                        <a:rPr lang="en-US" sz="800" b="0" dirty="0">
                          <a:latin typeface="微软雅黑" panose="020B0503020204020204" charset="-122"/>
                          <a:ea typeface="微软雅黑" panose="020B0503020204020204" charset="-122"/>
                          <a:cs typeface="微软雅黑" panose="020B0503020204020204" charset="-122"/>
                        </a:rPr>
                        <a:t>Maximum </a:t>
                      </a:r>
                      <a:r>
                        <a:rPr lang="en-US" sz="800" b="0" baseline="0" dirty="0" smtClean="0">
                          <a:latin typeface="微软雅黑" panose="020B0503020204020204" charset="-122"/>
                          <a:ea typeface="微软雅黑" panose="020B0503020204020204" charset="-122"/>
                          <a:cs typeface="微软雅黑" panose="020B0503020204020204" charset="-122"/>
                        </a:rPr>
                        <a:t> line</a:t>
                      </a:r>
                      <a:endParaRPr lang="en-US" altLang="en-US" sz="800" b="0" dirty="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5</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4</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5</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4</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3200">
                <a:tc>
                  <a:txBody>
                    <a:bodyPr/>
                    <a:lstStyle/>
                    <a:p>
                      <a:pPr indent="0">
                        <a:lnSpc>
                          <a:spcPct val="150000"/>
                        </a:lnSpc>
                        <a:buNone/>
                      </a:pPr>
                      <a:r>
                        <a:rPr lang="en-US" sz="800" b="0" dirty="0">
                          <a:latin typeface="微软雅黑" panose="020B0503020204020204" charset="-122"/>
                          <a:ea typeface="微软雅黑" panose="020B0503020204020204" charset="-122"/>
                          <a:cs typeface="微软雅黑" panose="020B0503020204020204" charset="-122"/>
                        </a:rPr>
                        <a:t>Font matrix </a:t>
                      </a:r>
                      <a:r>
                        <a:rPr lang="en-US" sz="800" b="0" dirty="0" smtClean="0">
                          <a:latin typeface="微软雅黑" panose="020B0503020204020204" charset="-122"/>
                          <a:ea typeface="微软雅黑" panose="020B0503020204020204" charset="-122"/>
                          <a:cs typeface="微软雅黑" panose="020B0503020204020204" charset="-122"/>
                        </a:rPr>
                        <a:t>configuration</a:t>
                      </a:r>
                      <a:endParaRPr lang="en-US" altLang="en-US" sz="800" b="0" dirty="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5/7/9/12/16/24/32</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5/7/9/12/16/24</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5/7/9/12/16/24/32</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5/7/9/12/16/24</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3200">
                <a:tc>
                  <a:txBody>
                    <a:bodyPr/>
                    <a:lstStyle/>
                    <a:p>
                      <a:pPr indent="0">
                        <a:lnSpc>
                          <a:spcPct val="150000"/>
                        </a:lnSpc>
                        <a:buNone/>
                      </a:pPr>
                      <a:r>
                        <a:rPr lang="en-US" sz="800" b="0">
                          <a:latin typeface="微软雅黑" panose="020B0503020204020204" charset="-122"/>
                          <a:ea typeface="微软雅黑" panose="020B0503020204020204" charset="-122"/>
                          <a:cs typeface="微软雅黑" panose="020B0503020204020204" charset="-122"/>
                        </a:rPr>
                        <a:t>Linear bar codes</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4">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CODE39、CODE128</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03200">
                <a:tc>
                  <a:txBody>
                    <a:bodyPr/>
                    <a:lstStyle/>
                    <a:p>
                      <a:pPr indent="0">
                        <a:lnSpc>
                          <a:spcPct val="150000"/>
                        </a:lnSpc>
                        <a:buNone/>
                      </a:pPr>
                      <a:r>
                        <a:rPr lang="en-US" sz="800" b="0" dirty="0">
                          <a:latin typeface="微软雅黑" panose="020B0503020204020204" charset="-122"/>
                          <a:ea typeface="微软雅黑" panose="020B0503020204020204" charset="-122"/>
                          <a:cs typeface="微软雅黑" panose="020B0503020204020204" charset="-122"/>
                        </a:rPr>
                        <a:t>Data Matrix codes</a:t>
                      </a:r>
                      <a:endParaRPr lang="en-US" altLang="en-US" sz="800" b="0" dirty="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4">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Data matrix 10X10,12X12,14X14,16X16，21X21,29X29</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03200">
                <a:tc>
                  <a:txBody>
                    <a:bodyPr/>
                    <a:lstStyle/>
                    <a:p>
                      <a:pPr indent="0">
                        <a:lnSpc>
                          <a:spcPct val="150000"/>
                        </a:lnSpc>
                        <a:buNone/>
                      </a:pPr>
                      <a:r>
                        <a:rPr lang="en-US" sz="800" b="0">
                          <a:latin typeface="微软雅黑" panose="020B0503020204020204" charset="-122"/>
                          <a:ea typeface="微软雅黑" panose="020B0503020204020204" charset="-122"/>
                          <a:cs typeface="微软雅黑" panose="020B0503020204020204" charset="-122"/>
                        </a:rPr>
                        <a:t>Data interface</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4">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RS232</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03200">
                <a:tc>
                  <a:txBody>
                    <a:bodyPr/>
                    <a:lstStyle/>
                    <a:p>
                      <a:pPr indent="0">
                        <a:lnSpc>
                          <a:spcPct val="150000"/>
                        </a:lnSpc>
                        <a:buNone/>
                      </a:pPr>
                      <a:r>
                        <a:rPr lang="en-US" sz="800" b="0">
                          <a:latin typeface="微软雅黑" panose="020B0503020204020204" charset="-122"/>
                          <a:ea typeface="微软雅黑" panose="020B0503020204020204" charset="-122"/>
                          <a:cs typeface="微软雅黑" panose="020B0503020204020204" charset="-122"/>
                        </a:rPr>
                        <a:t>Throw distance</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12mm</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6mm</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12mm</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12mm</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3200">
                <a:tc>
                  <a:txBody>
                    <a:bodyPr/>
                    <a:lstStyle/>
                    <a:p>
                      <a:pPr indent="0">
                        <a:lnSpc>
                          <a:spcPct val="150000"/>
                        </a:lnSpc>
                        <a:buNone/>
                      </a:pPr>
                      <a:r>
                        <a:rPr lang="en-US" sz="800" b="0">
                          <a:latin typeface="微软雅黑" panose="020B0503020204020204" charset="-122"/>
                          <a:ea typeface="微软雅黑" panose="020B0503020204020204" charset="-122"/>
                          <a:cs typeface="微软雅黑" panose="020B0503020204020204" charset="-122"/>
                        </a:rPr>
                        <a:t>Line speed capability</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396</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160*</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396</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396</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3200">
                <a:tc>
                  <a:txBody>
                    <a:bodyPr/>
                    <a:lstStyle/>
                    <a:p>
                      <a:pPr indent="0">
                        <a:lnSpc>
                          <a:spcPct val="150000"/>
                        </a:lnSpc>
                        <a:buNone/>
                      </a:pPr>
                      <a:r>
                        <a:rPr lang="en-US" sz="800" b="0">
                          <a:latin typeface="微软雅黑" panose="020B0503020204020204" charset="-122"/>
                          <a:ea typeface="微软雅黑" panose="020B0503020204020204" charset="-122"/>
                          <a:cs typeface="微软雅黑" panose="020B0503020204020204" charset="-122"/>
                        </a:rPr>
                        <a:t>Message storage</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4">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100</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03200">
                <a:tc>
                  <a:txBody>
                    <a:bodyPr/>
                    <a:lstStyle/>
                    <a:p>
                      <a:pPr indent="0">
                        <a:lnSpc>
                          <a:spcPct val="150000"/>
                        </a:lnSpc>
                        <a:buNone/>
                      </a:pPr>
                      <a:r>
                        <a:rPr lang="en-US" sz="800" b="0">
                          <a:latin typeface="微软雅黑" panose="020B0503020204020204" charset="-122"/>
                          <a:ea typeface="微软雅黑" panose="020B0503020204020204" charset="-122"/>
                          <a:cs typeface="微软雅黑" panose="020B0503020204020204" charset="-122"/>
                        </a:rPr>
                        <a:t>Features</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4">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Clock, expiration date, shift code, automatic counter, bold characters and information, encoder, tower printing, round-trip printing, USB data printing, custom font</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03200">
                <a:tc>
                  <a:txBody>
                    <a:bodyPr/>
                    <a:lstStyle/>
                    <a:p>
                      <a:pPr indent="0">
                        <a:lnSpc>
                          <a:spcPct val="150000"/>
                        </a:lnSpc>
                        <a:buNone/>
                      </a:pPr>
                      <a:r>
                        <a:rPr lang="en-US" sz="800" b="0">
                          <a:latin typeface="微软雅黑" panose="020B0503020204020204" charset="-122"/>
                          <a:ea typeface="微软雅黑" panose="020B0503020204020204" charset="-122"/>
                          <a:cs typeface="微软雅黑" panose="020B0503020204020204" charset="-122"/>
                        </a:rPr>
                        <a:t>Print head umbilical</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4">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2.5m</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03200">
                <a:tc>
                  <a:txBody>
                    <a:bodyPr/>
                    <a:lstStyle/>
                    <a:p>
                      <a:pPr indent="0">
                        <a:lnSpc>
                          <a:spcPct val="150000"/>
                        </a:lnSpc>
                        <a:buNone/>
                      </a:pPr>
                      <a:r>
                        <a:rPr lang="en-US" sz="800" b="0">
                          <a:latin typeface="微软雅黑" panose="020B0503020204020204" charset="-122"/>
                          <a:ea typeface="微软雅黑" panose="020B0503020204020204" charset="-122"/>
                          <a:cs typeface="微软雅黑" panose="020B0503020204020204" charset="-122"/>
                        </a:rPr>
                        <a:t>Electrical requirements</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4">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Nominal supply power 100-120 / 200-240 VAC at 50/60 Hz., 150 W</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03200">
                <a:tc>
                  <a:txBody>
                    <a:bodyPr/>
                    <a:lstStyle/>
                    <a:p>
                      <a:pPr indent="0">
                        <a:lnSpc>
                          <a:spcPct val="150000"/>
                        </a:lnSpc>
                        <a:buNone/>
                      </a:pPr>
                      <a:r>
                        <a:rPr lang="en-US" sz="800" b="0">
                          <a:latin typeface="微软雅黑" panose="020B0503020204020204" charset="-122"/>
                          <a:ea typeface="微软雅黑" panose="020B0503020204020204" charset="-122"/>
                          <a:cs typeface="微软雅黑" panose="020B0503020204020204" charset="-122"/>
                        </a:rPr>
                        <a:t>Temperature</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4">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32°F to 122°F (0°C to 50°C)</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03200">
                <a:tc>
                  <a:txBody>
                    <a:bodyPr/>
                    <a:lstStyle/>
                    <a:p>
                      <a:pPr indent="0">
                        <a:lnSpc>
                          <a:spcPct val="150000"/>
                        </a:lnSpc>
                        <a:buNone/>
                      </a:pPr>
                      <a:r>
                        <a:rPr lang="en-US" sz="800" b="0">
                          <a:latin typeface="微软雅黑" panose="020B0503020204020204" charset="-122"/>
                          <a:ea typeface="微软雅黑" panose="020B0503020204020204" charset="-122"/>
                          <a:cs typeface="微软雅黑" panose="020B0503020204020204" charset="-122"/>
                        </a:rPr>
                        <a:t>Humidity range</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4">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0% to 90% RH non-condensing</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03200">
                <a:tc>
                  <a:txBody>
                    <a:bodyPr/>
                    <a:lstStyle/>
                    <a:p>
                      <a:pPr indent="0">
                        <a:lnSpc>
                          <a:spcPct val="150000"/>
                        </a:lnSpc>
                        <a:buNone/>
                      </a:pPr>
                      <a:r>
                        <a:rPr lang="en-US" sz="800" b="0">
                          <a:latin typeface="微软雅黑" panose="020B0503020204020204" charset="-122"/>
                          <a:ea typeface="微软雅黑" panose="020B0503020204020204" charset="-122"/>
                          <a:cs typeface="微软雅黑" panose="020B0503020204020204" charset="-122"/>
                        </a:rPr>
                        <a:t>Environmental protection</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4">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IP55 stainless steel cabinet</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03200">
                <a:tc>
                  <a:txBody>
                    <a:bodyPr/>
                    <a:lstStyle/>
                    <a:p>
                      <a:pPr indent="0">
                        <a:lnSpc>
                          <a:spcPct val="150000"/>
                        </a:lnSpc>
                        <a:buNone/>
                      </a:pPr>
                      <a:r>
                        <a:rPr lang="en-US" sz="800" b="0">
                          <a:latin typeface="微软雅黑" panose="020B0503020204020204" charset="-122"/>
                          <a:ea typeface="微软雅黑" panose="020B0503020204020204" charset="-122"/>
                          <a:cs typeface="微软雅黑" panose="020B0503020204020204" charset="-122"/>
                        </a:rPr>
                        <a:t>Approximate weight</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4">
                  <a:txBody>
                    <a:bodyPr/>
                    <a:lstStyle/>
                    <a:p>
                      <a:pPr indent="0" algn="ctr">
                        <a:lnSpc>
                          <a:spcPct val="150000"/>
                        </a:lnSpc>
                        <a:buNone/>
                      </a:pPr>
                      <a:r>
                        <a:rPr lang="en-US" sz="800" b="0">
                          <a:latin typeface="微软雅黑" panose="020B0503020204020204" charset="-122"/>
                          <a:ea typeface="微软雅黑" panose="020B0503020204020204" charset="-122"/>
                          <a:cs typeface="微软雅黑" panose="020B0503020204020204" charset="-122"/>
                        </a:rPr>
                        <a:t>35kg</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03200">
                <a:tc>
                  <a:txBody>
                    <a:bodyPr/>
                    <a:lstStyle/>
                    <a:p>
                      <a:pPr indent="0">
                        <a:lnSpc>
                          <a:spcPct val="150000"/>
                        </a:lnSpc>
                        <a:buNone/>
                      </a:pPr>
                      <a:r>
                        <a:rPr lang="en-US" sz="800" b="0">
                          <a:latin typeface="微软雅黑" panose="020B0503020204020204" charset="-122"/>
                          <a:ea typeface="微软雅黑" panose="020B0503020204020204" charset="-122"/>
                          <a:cs typeface="微软雅黑" panose="020B0503020204020204" charset="-122"/>
                        </a:rPr>
                        <a:t>Dimensions</a:t>
                      </a:r>
                      <a:endParaRPr lang="en-US" altLang="en-US" sz="800" b="0">
                        <a:latin typeface="微软雅黑" panose="020B0503020204020204" charset="-122"/>
                        <a:ea typeface="微软雅黑" panose="020B0503020204020204" charset="-122"/>
                        <a:cs typeface="微软雅黑" panose="020B0503020204020204" charset="-122"/>
                      </a:endParaRPr>
                    </a:p>
                  </a:txBody>
                  <a:tcPr marL="68580" marR="68580" marT="0" marB="0">
                    <a:lnL>
                      <a:noFill/>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4">
                  <a:txBody>
                    <a:bodyPr/>
                    <a:lstStyle/>
                    <a:p>
                      <a:pPr indent="0" algn="ctr">
                        <a:lnSpc>
                          <a:spcPct val="150000"/>
                        </a:lnSpc>
                        <a:buNone/>
                      </a:pPr>
                      <a:r>
                        <a:rPr lang="en-US" sz="800" b="0" dirty="0" smtClean="0">
                          <a:latin typeface="微软雅黑" panose="020B0503020204020204" charset="-122"/>
                          <a:ea typeface="微软雅黑" panose="020B0503020204020204" charset="-122"/>
                          <a:cs typeface="微软雅黑" panose="020B0503020204020204" charset="-122"/>
                        </a:rPr>
                        <a:t>436×343×656mm（Width </a:t>
                      </a:r>
                      <a:r>
                        <a:rPr lang="en-US" sz="800" b="0" dirty="0">
                          <a:latin typeface="微软雅黑" panose="020B0503020204020204" charset="-122"/>
                          <a:ea typeface="微软雅黑" panose="020B0503020204020204" charset="-122"/>
                          <a:cs typeface="微软雅黑" panose="020B0503020204020204" charset="-122"/>
                        </a:rPr>
                        <a:t>X depth X height）</a:t>
                      </a:r>
                      <a:endParaRPr lang="en-US" altLang="en-US" sz="800" b="0" dirty="0">
                        <a:latin typeface="微软雅黑" panose="020B0503020204020204" charset="-122"/>
                        <a:ea typeface="微软雅黑" panose="020B0503020204020204" charset="-122"/>
                        <a:cs typeface="微软雅黑" panose="020B0503020204020204" charset="-122"/>
                      </a:endParaRPr>
                    </a:p>
                  </a:txBody>
                  <a:tcPr marL="68580" marR="68580" marT="0" marB="0">
                    <a:lnL w="12700" cap="flat" cmpd="sng">
                      <a:solidFill>
                        <a:srgbClr val="080000"/>
                      </a:solidFill>
                      <a:prstDash val="solid"/>
                      <a:headEnd type="none" w="med" len="med"/>
                      <a:tailEnd type="none" w="med" len="med"/>
                    </a:lnL>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cap="flat">
                      <a:noFill/>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
        <p:nvSpPr>
          <p:cNvPr id="6" name="文本框 5"/>
          <p:cNvSpPr txBox="1"/>
          <p:nvPr/>
        </p:nvSpPr>
        <p:spPr>
          <a:xfrm>
            <a:off x="4643755" y="6236970"/>
            <a:ext cx="2581910" cy="414020"/>
          </a:xfrm>
          <a:prstGeom prst="rect">
            <a:avLst/>
          </a:prstGeom>
          <a:noFill/>
          <a:ln w="9525">
            <a:noFill/>
          </a:ln>
        </p:spPr>
        <p:txBody>
          <a:bodyPr wrap="square">
            <a:spAutoFit/>
          </a:bodyPr>
          <a:lstStyle/>
          <a:p>
            <a:endParaRPr lang="en-US" sz="1050" b="1">
              <a:latin typeface="Calibri" panose="020F0502020204030204" pitchFamily="34" charset="0"/>
              <a:ea typeface="宋体" panose="02010600030101010101" pitchFamily="2" charset="-122"/>
              <a:cs typeface="Times New Roman" panose="02020603050405020304" charset="0"/>
            </a:endParaRPr>
          </a:p>
          <a:p>
            <a:r>
              <a:rPr lang="en-US" sz="1050" b="1">
                <a:latin typeface="Calibri" panose="020F0502020204030204" pitchFamily="34" charset="0"/>
                <a:ea typeface="宋体" panose="02010600030101010101" pitchFamily="2" charset="-122"/>
                <a:cs typeface="Times New Roman" panose="02020603050405020304" charset="0"/>
              </a:rPr>
              <a:t> </a:t>
            </a:r>
            <a:endParaRPr lang="zh-CN" altLang="en-US"/>
          </a:p>
        </p:txBody>
      </p:sp>
    </p:spTree>
  </p:cSld>
  <p:clrMapOvr>
    <a:masterClrMapping/>
  </p:clrMapOvr>
</p:sld>
</file>

<file path=ppt/tags/tag1.xml><?xml version="1.0" encoding="utf-8"?>
<p:tagLst xmlns:p="http://schemas.openxmlformats.org/presentationml/2006/main">
  <p:tag name="KSO_WM_SLIDE_MODEL_TYPE" val="dynamicNum"/>
</p:tagLst>
</file>

<file path=ppt/tags/tag2.xml><?xml version="1.0" encoding="utf-8"?>
<p:tagLst xmlns:p="http://schemas.openxmlformats.org/presentationml/2006/main">
  <p:tag name="REFSHAPE" val="283074516"/>
  <p:tag name="KSO_WM_UNIT_PLACING_PICTURE_USER_VIEWPORT" val="{&quot;height&quot;:1874,&quot;width&quot;:2751}"/>
</p:tagLst>
</file>

<file path=ppt/tags/tag3.xml><?xml version="1.0" encoding="utf-8"?>
<p:tagLst xmlns:p="http://schemas.openxmlformats.org/presentationml/2006/main">
  <p:tag name="KSO_WM_UNIT_TABLE_BEAUTIFY" val="smartTable{9944ba45-212e-40d6-9ef4-c2819d24d546}"/>
</p:tagLst>
</file>

<file path=ppt/tags/tag4.xml><?xml version="1.0" encoding="utf-8"?>
<p:tagLst xmlns:p="http://schemas.openxmlformats.org/presentationml/2006/main">
  <p:tag name="KSO_WPP_MARK_KEY" val="ccc8d698-a944-4df6-9dcb-39f42b343c40"/>
  <p:tag name="COMMONDATA" val="eyJoZGlkIjoiZjU0MTdhMWQ4ZWIwNWZmZTc0YzMwMGUzNGVlYTgxZTcifQ=="/>
</p:tagLst>
</file>

<file path=ppt/theme/theme1.xml><?xml version="1.0" encoding="utf-8"?>
<a:theme xmlns:a="http://schemas.openxmlformats.org/drawingml/2006/main" name="Office 主题">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3726</Words>
  <Application>WPS 演示</Application>
  <PresentationFormat>全屏显示(4:3)</PresentationFormat>
  <Paragraphs>244</Paragraphs>
  <Slides>3</Slides>
  <Notes>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Arial</vt:lpstr>
      <vt:lpstr>宋体</vt:lpstr>
      <vt:lpstr>Wingdings</vt:lpstr>
      <vt:lpstr>Calibri</vt:lpstr>
      <vt:lpstr>微软雅黑</vt:lpstr>
      <vt:lpstr>Times New Roman</vt:lpstr>
      <vt:lpstr>Arial Unicode MS</vt:lpstr>
      <vt:lpstr>Office 主题</vt:lpstr>
      <vt:lpstr>PowerPoint 演示文稿</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Amy</cp:lastModifiedBy>
  <cp:revision>195</cp:revision>
  <dcterms:created xsi:type="dcterms:W3CDTF">2018-05-09T07:53:00Z</dcterms:created>
  <dcterms:modified xsi:type="dcterms:W3CDTF">2023-11-22T05:06:44Z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2052-12.1.0.15712</vt:lpwstr>
  </property>
  <property fmtid="{D5CDD505-2E9C-101B-9397-08002B2CF9AE}" pid="3" name="ICV">
    <vt:lpwstr>096BCFE3A115453384F6CC9542E7816E</vt:lpwstr>
  </property>
</Properties>
</file>